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2" r:id="rId4"/>
    <p:sldId id="257" r:id="rId5"/>
    <p:sldId id="274" r:id="rId6"/>
    <p:sldId id="261" r:id="rId7"/>
    <p:sldId id="264" r:id="rId8"/>
    <p:sldId id="277" r:id="rId9"/>
    <p:sldId id="276" r:id="rId10"/>
    <p:sldId id="278" r:id="rId11"/>
    <p:sldId id="266" r:id="rId12"/>
    <p:sldId id="280" r:id="rId13"/>
    <p:sldId id="281" r:id="rId14"/>
    <p:sldId id="282" r:id="rId15"/>
    <p:sldId id="283" r:id="rId16"/>
    <p:sldId id="284" r:id="rId17"/>
    <p:sldId id="316" r:id="rId18"/>
    <p:sldId id="292" r:id="rId19"/>
    <p:sldId id="303" r:id="rId20"/>
    <p:sldId id="342" r:id="rId21"/>
    <p:sldId id="299" r:id="rId22"/>
    <p:sldId id="285" r:id="rId23"/>
    <p:sldId id="320" r:id="rId24"/>
    <p:sldId id="286" r:id="rId25"/>
    <p:sldId id="315" r:id="rId26"/>
    <p:sldId id="317" r:id="rId27"/>
    <p:sldId id="288" r:id="rId28"/>
    <p:sldId id="287" r:id="rId29"/>
    <p:sldId id="307" r:id="rId30"/>
    <p:sldId id="295" r:id="rId31"/>
    <p:sldId id="321" r:id="rId32"/>
    <p:sldId id="289" r:id="rId33"/>
    <p:sldId id="290" r:id="rId34"/>
    <p:sldId id="291" r:id="rId35"/>
    <p:sldId id="343" r:id="rId36"/>
    <p:sldId id="298" r:id="rId37"/>
    <p:sldId id="294" r:id="rId38"/>
    <p:sldId id="270" r:id="rId39"/>
    <p:sldId id="301" r:id="rId40"/>
    <p:sldId id="302" r:id="rId41"/>
    <p:sldId id="300" r:id="rId42"/>
    <p:sldId id="311" r:id="rId43"/>
    <p:sldId id="296" r:id="rId44"/>
    <p:sldId id="271" r:id="rId45"/>
    <p:sldId id="335" r:id="rId46"/>
    <p:sldId id="336" r:id="rId47"/>
    <p:sldId id="331" r:id="rId48"/>
    <p:sldId id="304" r:id="rId49"/>
    <p:sldId id="305" r:id="rId50"/>
    <p:sldId id="327" r:id="rId51"/>
    <p:sldId id="329" r:id="rId52"/>
    <p:sldId id="328" r:id="rId53"/>
    <p:sldId id="344" r:id="rId54"/>
    <p:sldId id="326" r:id="rId55"/>
    <p:sldId id="322" r:id="rId56"/>
    <p:sldId id="323" r:id="rId57"/>
    <p:sldId id="324" r:id="rId58"/>
    <p:sldId id="334" r:id="rId59"/>
    <p:sldId id="325" r:id="rId60"/>
    <p:sldId id="318" r:id="rId61"/>
    <p:sldId id="263" r:id="rId62"/>
    <p:sldId id="269" r:id="rId63"/>
    <p:sldId id="340" r:id="rId64"/>
    <p:sldId id="341" r:id="rId65"/>
    <p:sldId id="306" r:id="rId66"/>
    <p:sldId id="273" r:id="rId67"/>
    <p:sldId id="308" r:id="rId68"/>
    <p:sldId id="338" r:id="rId69"/>
    <p:sldId id="333" r:id="rId70"/>
    <p:sldId id="332" r:id="rId71"/>
    <p:sldId id="339" r:id="rId72"/>
    <p:sldId id="310" r:id="rId73"/>
    <p:sldId id="330" r:id="rId74"/>
    <p:sldId id="337" r:id="rId75"/>
    <p:sldId id="309" r:id="rId76"/>
    <p:sldId id="312" r:id="rId77"/>
    <p:sldId id="313" r:id="rId78"/>
    <p:sldId id="314" r:id="rId79"/>
    <p:sldId id="319" r:id="rId80"/>
    <p:sldId id="260" r:id="rId81"/>
    <p:sldId id="258" r:id="rId8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2917-0848-40E0-BF7E-BD1DF8FD70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0C6E1-26F9-47FA-8C9A-4511FB5FFC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smtClean="0"/>
              <a:t>开机关机系列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mtClean="0"/>
              <a:t>深圳框架组</a:t>
            </a:r>
            <a:endParaRPr lang="en-US" altLang="zh-CN" smtClean="0"/>
          </a:p>
          <a:p>
            <a:r>
              <a:rPr lang="en-US" altLang="zh-CN" smtClean="0"/>
              <a:t>2022.3</a:t>
            </a:r>
            <a:endParaRPr lang="en-US" altLang="zh-CN" smtClean="0"/>
          </a:p>
          <a:p>
            <a:r>
              <a:rPr lang="zh-CN" altLang="en-US" smtClean="0"/>
              <a:t>杜国伟</a:t>
            </a:r>
            <a:endParaRPr lang="en-US" altLang="zh-CN" smtClean="0"/>
          </a:p>
          <a:p>
            <a:r>
              <a:rPr lang="en-US" altLang="zh-CN" smtClean="0"/>
              <a:t>duguowei@xiaomi.com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smtClean="0"/>
              <a:t>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rest_init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init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kthreadd</a:t>
            </a:r>
            <a:endParaRPr lang="en-US" altLang="zh-CN" dirty="0"/>
          </a:p>
          <a:p>
            <a:r>
              <a:rPr lang="en-US" altLang="zh-CN" dirty="0" smtClean="0"/>
              <a:t>while(true)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0" y="1825625"/>
            <a:ext cx="8115300" cy="5032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init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zh-CN" altLang="en-US" dirty="0" smtClean="0"/>
              <a:t>号进程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用户空间大总管</a:t>
            </a:r>
            <a:endParaRPr lang="en-US" altLang="zh-CN" dirty="0" smtClean="0"/>
          </a:p>
          <a:p>
            <a:r>
              <a:rPr lang="en-US" altLang="zh-CN" dirty="0" err="1" smtClean="0"/>
              <a:t>kthreadd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号进程</a:t>
            </a:r>
            <a:endParaRPr lang="en-US" altLang="zh-CN" dirty="0"/>
          </a:p>
          <a:p>
            <a:pPr lvl="1"/>
            <a:r>
              <a:rPr lang="zh-CN" altLang="en-US" dirty="0" smtClean="0"/>
              <a:t>内核空间大总管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6307" y="1825625"/>
            <a:ext cx="4987493" cy="5032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init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178" y="2241668"/>
            <a:ext cx="8505825" cy="1562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78" y="3898901"/>
            <a:ext cx="10210800" cy="176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78" y="5795963"/>
            <a:ext cx="10591800" cy="381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178" y="6250810"/>
            <a:ext cx="8362950" cy="54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kernel_init</a:t>
            </a:r>
            <a:endParaRPr lang="en-US" altLang="zh-CN" dirty="0" smtClean="0"/>
          </a:p>
          <a:p>
            <a:pPr lvl="1"/>
            <a:r>
              <a:rPr lang="en-US" altLang="zh-CN" b="1" dirty="0" err="1" smtClean="0">
                <a:solidFill>
                  <a:srgbClr val="00B050"/>
                </a:solidFill>
              </a:rPr>
              <a:t>ramdisk_execute_command</a:t>
            </a:r>
            <a:r>
              <a:rPr lang="en-US" altLang="zh-CN" b="1" dirty="0" smtClean="0">
                <a:solidFill>
                  <a:srgbClr val="00B050"/>
                </a:solidFill>
              </a:rPr>
              <a:t> = “/</a:t>
            </a:r>
            <a:r>
              <a:rPr lang="en-US" altLang="zh-CN" b="1" dirty="0" err="1" smtClean="0">
                <a:solidFill>
                  <a:srgbClr val="00B050"/>
                </a:solidFill>
              </a:rPr>
              <a:t>init</a:t>
            </a:r>
            <a:r>
              <a:rPr lang="en-US" altLang="zh-CN" b="1" dirty="0" smtClean="0">
                <a:solidFill>
                  <a:srgbClr val="00B050"/>
                </a:solidFill>
              </a:rPr>
              <a:t>”;</a:t>
            </a:r>
            <a:endParaRPr lang="en-US" altLang="zh-CN" b="1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b="1" dirty="0" err="1" smtClean="0"/>
              <a:t>initrd</a:t>
            </a:r>
            <a:r>
              <a:rPr lang="en-US" altLang="zh-CN" b="1" dirty="0" smtClean="0"/>
              <a:t>=</a:t>
            </a:r>
            <a:endParaRPr lang="en-US" altLang="zh-CN" b="1" dirty="0" smtClean="0"/>
          </a:p>
          <a:p>
            <a:pPr lvl="1"/>
            <a:r>
              <a:rPr lang="en-US" altLang="zh-CN" dirty="0" err="1" smtClean="0"/>
              <a:t>execute_command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init</a:t>
            </a:r>
            <a:r>
              <a:rPr lang="en-US" altLang="zh-CN" dirty="0" smtClean="0"/>
              <a:t>=</a:t>
            </a:r>
            <a:endParaRPr lang="en-US" altLang="zh-CN" dirty="0" smtClean="0"/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</a:rPr>
              <a:t>X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DEFAULT_INIT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“”</a:t>
            </a:r>
            <a:endParaRPr lang="en-US" altLang="zh-CN" dirty="0" smtClean="0"/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</a:rPr>
              <a:t>X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try_to_run_init_process</a:t>
            </a:r>
            <a:endParaRPr lang="en-US" altLang="zh-CN" dirty="0" smtClean="0"/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X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7109" y="1825626"/>
            <a:ext cx="5534891" cy="44188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8" y="6311900"/>
            <a:ext cx="10640291" cy="514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init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7924" y="2631671"/>
            <a:ext cx="5095875" cy="4038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984" y="1825625"/>
            <a:ext cx="4067175" cy="16370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84" y="3715319"/>
            <a:ext cx="4067175" cy="2954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&lt;6&gt;[    1.005706][T700001] swapper/0: [</a:t>
            </a:r>
            <a:r>
              <a:rPr lang="en-US" altLang="zh-CN" sz="1600" dirty="0" err="1"/>
              <a:t>name:main</a:t>
            </a:r>
            <a:r>
              <a:rPr lang="en-US" altLang="zh-CN" sz="1600" dirty="0"/>
              <a:t>&amp;]</a:t>
            </a:r>
            <a:r>
              <a:rPr lang="en-US" altLang="zh-CN" sz="1600" b="1" dirty="0">
                <a:solidFill>
                  <a:srgbClr val="FF0000"/>
                </a:solidFill>
              </a:rPr>
              <a:t>Run /</a:t>
            </a:r>
            <a:r>
              <a:rPr lang="en-US" altLang="zh-CN" sz="1600" b="1" dirty="0" err="1">
                <a:solidFill>
                  <a:srgbClr val="FF0000"/>
                </a:solidFill>
              </a:rPr>
              <a:t>init</a:t>
            </a:r>
            <a:r>
              <a:rPr lang="en-US" altLang="zh-CN" sz="1600" b="1" dirty="0">
                <a:solidFill>
                  <a:srgbClr val="FF0000"/>
                </a:solidFill>
              </a:rPr>
              <a:t> as </a:t>
            </a:r>
            <a:r>
              <a:rPr lang="en-US" altLang="zh-CN" sz="1600" b="1" dirty="0" err="1">
                <a:solidFill>
                  <a:srgbClr val="FF0000"/>
                </a:solidFill>
              </a:rPr>
              <a:t>init</a:t>
            </a:r>
            <a:r>
              <a:rPr lang="en-US" altLang="zh-CN" sz="1600" b="1" dirty="0">
                <a:solidFill>
                  <a:srgbClr val="FF0000"/>
                </a:solidFill>
              </a:rPr>
              <a:t> process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&lt;7&gt;[    1.005713][T700001] swapper/0: [</a:t>
            </a:r>
            <a:r>
              <a:rPr lang="en-US" altLang="zh-CN" sz="1600" dirty="0" err="1"/>
              <a:t>name:main</a:t>
            </a:r>
            <a:r>
              <a:rPr lang="en-US" altLang="zh-CN" sz="1600" dirty="0"/>
              <a:t>&amp;]  with arguments:</a:t>
            </a:r>
            <a:endParaRPr lang="en-US" altLang="zh-CN" sz="1600" dirty="0"/>
          </a:p>
          <a:p>
            <a:r>
              <a:rPr lang="en-US" altLang="zh-CN" sz="1600" dirty="0"/>
              <a:t>&lt;7&gt;[    1.005715][T700001] swapper/0: [</a:t>
            </a:r>
            <a:r>
              <a:rPr lang="en-US" altLang="zh-CN" sz="1600" dirty="0" err="1"/>
              <a:t>name:main</a:t>
            </a:r>
            <a:r>
              <a:rPr lang="en-US" altLang="zh-CN" sz="1600" dirty="0"/>
              <a:t>&amp;]    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init</a:t>
            </a:r>
            <a:endParaRPr lang="en-US" altLang="zh-CN" sz="1600" b="1" dirty="0"/>
          </a:p>
          <a:p>
            <a:r>
              <a:rPr lang="en-US" altLang="zh-CN" sz="1600" dirty="0"/>
              <a:t>&lt;7&gt;[    1.005717][T700001] swapper/0: [</a:t>
            </a:r>
            <a:r>
              <a:rPr lang="en-US" altLang="zh-CN" sz="1600" dirty="0" err="1"/>
              <a:t>name:main</a:t>
            </a:r>
            <a:r>
              <a:rPr lang="en-US" altLang="zh-CN" sz="1600" dirty="0"/>
              <a:t>&amp;]    </a:t>
            </a:r>
            <a:r>
              <a:rPr lang="en-US" altLang="zh-CN" sz="1600" dirty="0" err="1"/>
              <a:t>bootconfig</a:t>
            </a:r>
            <a:endParaRPr lang="en-US" altLang="zh-CN" sz="1600" dirty="0"/>
          </a:p>
          <a:p>
            <a:r>
              <a:rPr lang="en-US" altLang="zh-CN" sz="1600" dirty="0"/>
              <a:t>&lt;7&gt;[    1.005719][T700001] swapper/0: [</a:t>
            </a:r>
            <a:r>
              <a:rPr lang="en-US" altLang="zh-CN" sz="1600" dirty="0" err="1"/>
              <a:t>name:main</a:t>
            </a:r>
            <a:r>
              <a:rPr lang="en-US" altLang="zh-CN" sz="1600" dirty="0"/>
              <a:t>&amp;]  with environment:</a:t>
            </a:r>
            <a:endParaRPr lang="en-US" altLang="zh-CN" sz="1600" dirty="0"/>
          </a:p>
          <a:p>
            <a:r>
              <a:rPr lang="en-US" altLang="zh-CN" sz="1600" dirty="0"/>
              <a:t>&lt;7&gt;[    1.005720][T700001] swapper/0: [</a:t>
            </a:r>
            <a:r>
              <a:rPr lang="en-US" altLang="zh-CN" sz="1600" dirty="0" err="1"/>
              <a:t>name:main</a:t>
            </a:r>
            <a:r>
              <a:rPr lang="en-US" altLang="zh-CN" sz="1600" dirty="0"/>
              <a:t>&amp;]    </a:t>
            </a:r>
            <a:r>
              <a:rPr lang="en-US" altLang="zh-CN" sz="1600" b="1" dirty="0"/>
              <a:t>HOME=/</a:t>
            </a:r>
            <a:endParaRPr lang="en-US" altLang="zh-CN" sz="1600" b="1" dirty="0"/>
          </a:p>
          <a:p>
            <a:r>
              <a:rPr lang="en-US" altLang="zh-CN" sz="1600" dirty="0"/>
              <a:t>&lt;7&gt;[    1.005722][T700001] swapper/0: [</a:t>
            </a:r>
            <a:r>
              <a:rPr lang="en-US" altLang="zh-CN" sz="1600" dirty="0" err="1"/>
              <a:t>name:main</a:t>
            </a:r>
            <a:r>
              <a:rPr lang="en-US" altLang="zh-CN" sz="1600" dirty="0"/>
              <a:t>&amp;]    </a:t>
            </a:r>
            <a:r>
              <a:rPr lang="en-US" altLang="zh-CN" sz="1600" b="1" dirty="0"/>
              <a:t>TERM=</a:t>
            </a:r>
            <a:r>
              <a:rPr lang="en-US" altLang="zh-CN" sz="1600" b="1" dirty="0" err="1"/>
              <a:t>linux</a:t>
            </a:r>
            <a:endParaRPr lang="en-US" altLang="zh-CN" sz="1600" b="1" dirty="0"/>
          </a:p>
          <a:p>
            <a:r>
              <a:rPr lang="en-US" altLang="zh-CN" sz="1600" dirty="0"/>
              <a:t>&lt;7&gt;[    1.005724][T700001] swapper/0: [</a:t>
            </a:r>
            <a:r>
              <a:rPr lang="en-US" altLang="zh-CN" sz="1600" dirty="0" err="1"/>
              <a:t>name:main</a:t>
            </a:r>
            <a:r>
              <a:rPr lang="en-US" altLang="zh-CN" sz="1600" dirty="0"/>
              <a:t>&amp;]    </a:t>
            </a:r>
            <a:r>
              <a:rPr lang="en-US" altLang="zh-CN" sz="1600" b="1" dirty="0"/>
              <a:t>usb2jtag_mode=0</a:t>
            </a:r>
            <a:endParaRPr lang="en-US" altLang="zh-CN" sz="1600" b="1" dirty="0"/>
          </a:p>
          <a:p>
            <a:r>
              <a:rPr lang="en-US" altLang="zh-CN" sz="1600" dirty="0"/>
              <a:t>&lt;14&gt;[    1.006982][T700001] </a:t>
            </a:r>
            <a:r>
              <a:rPr lang="en-US" altLang="zh-CN" sz="1600" b="1" dirty="0" err="1">
                <a:solidFill>
                  <a:srgbClr val="FF0000"/>
                </a:solidFill>
              </a:rPr>
              <a:t>init</a:t>
            </a:r>
            <a:r>
              <a:rPr lang="en-US" altLang="zh-CN" sz="1600" b="1" dirty="0">
                <a:solidFill>
                  <a:srgbClr val="FF0000"/>
                </a:solidFill>
              </a:rPr>
              <a:t>: </a:t>
            </a:r>
            <a:r>
              <a:rPr lang="en-US" altLang="zh-CN" sz="1600" b="1" dirty="0" err="1">
                <a:solidFill>
                  <a:srgbClr val="FF0000"/>
                </a:solidFill>
              </a:rPr>
              <a:t>init</a:t>
            </a:r>
            <a:r>
              <a:rPr lang="en-US" altLang="zh-CN" sz="1600" b="1" dirty="0">
                <a:solidFill>
                  <a:srgbClr val="FF0000"/>
                </a:solidFill>
              </a:rPr>
              <a:t> 3: </a:t>
            </a:r>
            <a:r>
              <a:rPr lang="en-US" altLang="zh-CN" sz="1600" b="1" dirty="0" err="1">
                <a:solidFill>
                  <a:srgbClr val="FF0000"/>
                </a:solidFill>
              </a:rPr>
              <a:t>init</a:t>
            </a:r>
            <a:r>
              <a:rPr lang="en-US" altLang="zh-CN" sz="1600" b="1" dirty="0">
                <a:solidFill>
                  <a:srgbClr val="FF0000"/>
                </a:solidFill>
              </a:rPr>
              <a:t> first stage started!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5075" y="4800600"/>
            <a:ext cx="5876925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72" y="2252749"/>
            <a:ext cx="9467828" cy="460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号进程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不能被</a:t>
            </a:r>
            <a:r>
              <a:rPr lang="en-US" altLang="zh-CN" dirty="0" smtClean="0"/>
              <a:t>KILL</a:t>
            </a:r>
            <a:endParaRPr lang="en-US" altLang="zh-CN" dirty="0" smtClean="0"/>
          </a:p>
          <a:p>
            <a:r>
              <a:rPr lang="en-US" altLang="zh-CN" dirty="0" err="1" smtClean="0"/>
              <a:t>first_stage</a:t>
            </a:r>
            <a:endParaRPr lang="en-US" altLang="zh-CN" dirty="0" smtClean="0"/>
          </a:p>
          <a:p>
            <a:pPr lvl="1"/>
            <a:r>
              <a:rPr lang="en-US" altLang="zh-CN" b="1" dirty="0"/>
              <a:t>&lt;14&gt;[    1.006982][T700001] </a:t>
            </a:r>
            <a:r>
              <a:rPr lang="en-US" altLang="zh-CN" b="1" dirty="0" err="1">
                <a:solidFill>
                  <a:srgbClr val="FF0000"/>
                </a:solidFill>
              </a:rPr>
              <a:t>init</a:t>
            </a:r>
            <a:r>
              <a:rPr lang="en-US" altLang="zh-CN" b="1" dirty="0">
                <a:solidFill>
                  <a:srgbClr val="FF0000"/>
                </a:solidFill>
              </a:rPr>
              <a:t>: </a:t>
            </a:r>
            <a:r>
              <a:rPr lang="en-US" altLang="zh-CN" b="1" dirty="0" err="1">
                <a:solidFill>
                  <a:srgbClr val="FF0000"/>
                </a:solidFill>
              </a:rPr>
              <a:t>init</a:t>
            </a:r>
            <a:r>
              <a:rPr lang="en-US" altLang="zh-CN" b="1" dirty="0">
                <a:solidFill>
                  <a:srgbClr val="FF0000"/>
                </a:solidFill>
              </a:rPr>
              <a:t> 3: </a:t>
            </a:r>
            <a:r>
              <a:rPr lang="en-US" altLang="zh-CN" b="1" dirty="0" err="1">
                <a:solidFill>
                  <a:srgbClr val="FF0000"/>
                </a:solidFill>
              </a:rPr>
              <a:t>init</a:t>
            </a:r>
            <a:r>
              <a:rPr lang="en-US" altLang="zh-CN" b="1" dirty="0">
                <a:solidFill>
                  <a:srgbClr val="FF0000"/>
                </a:solidFill>
              </a:rPr>
              <a:t> first stage started</a:t>
            </a:r>
            <a:r>
              <a:rPr lang="en-US" altLang="zh-CN" b="1" dirty="0" smtClean="0">
                <a:solidFill>
                  <a:srgbClr val="FF0000"/>
                </a:solidFill>
              </a:rPr>
              <a:t>!</a:t>
            </a:r>
            <a:endParaRPr lang="en-US" altLang="zh-CN" b="1" dirty="0" smtClean="0"/>
          </a:p>
          <a:p>
            <a:r>
              <a:rPr lang="en-US" altLang="zh-CN" dirty="0" err="1" smtClean="0"/>
              <a:t>secondstage</a:t>
            </a:r>
            <a:endParaRPr lang="en-US" altLang="zh-CN" dirty="0" smtClean="0"/>
          </a:p>
          <a:p>
            <a:pPr lvl="1"/>
            <a:r>
              <a:rPr lang="en-US" altLang="zh-CN" b="1" dirty="0"/>
              <a:t>&lt;14&gt;[    3.838646][T700001</a:t>
            </a:r>
            <a:r>
              <a:rPr lang="en-US" altLang="zh-CN" b="1" dirty="0">
                <a:solidFill>
                  <a:srgbClr val="FF0000"/>
                </a:solidFill>
              </a:rPr>
              <a:t>] </a:t>
            </a:r>
            <a:r>
              <a:rPr lang="en-US" altLang="zh-CN" b="1" dirty="0" err="1">
                <a:solidFill>
                  <a:srgbClr val="FF0000"/>
                </a:solidFill>
              </a:rPr>
              <a:t>init</a:t>
            </a:r>
            <a:r>
              <a:rPr lang="en-US" altLang="zh-CN" b="1" dirty="0">
                <a:solidFill>
                  <a:srgbClr val="FF0000"/>
                </a:solidFill>
              </a:rPr>
              <a:t>: </a:t>
            </a:r>
            <a:r>
              <a:rPr lang="en-US" altLang="zh-CN" b="1" dirty="0" err="1">
                <a:solidFill>
                  <a:srgbClr val="FF0000"/>
                </a:solidFill>
              </a:rPr>
              <a:t>init</a:t>
            </a:r>
            <a:r>
              <a:rPr lang="en-US" altLang="zh-CN" b="1" dirty="0">
                <a:solidFill>
                  <a:srgbClr val="FF0000"/>
                </a:solidFill>
              </a:rPr>
              <a:t> 3: </a:t>
            </a:r>
            <a:r>
              <a:rPr lang="en-US" altLang="zh-CN" b="1" dirty="0" err="1">
                <a:solidFill>
                  <a:srgbClr val="FF0000"/>
                </a:solidFill>
              </a:rPr>
              <a:t>init</a:t>
            </a:r>
            <a:r>
              <a:rPr lang="en-US" altLang="zh-CN" b="1" dirty="0">
                <a:solidFill>
                  <a:srgbClr val="FF0000"/>
                </a:solidFill>
              </a:rPr>
              <a:t> second stage started!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1475" y="4557713"/>
            <a:ext cx="7172325" cy="161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ramdisk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boot.img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vendor_boot.img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587" y="2213146"/>
            <a:ext cx="9648825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3639002"/>
            <a:ext cx="8086725" cy="304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3980317"/>
            <a:ext cx="8267700" cy="2114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6201597"/>
            <a:ext cx="11382375" cy="628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274" y="2697742"/>
            <a:ext cx="6486525" cy="941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ramdisk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boot/</a:t>
            </a:r>
            <a:r>
              <a:rPr lang="en-US" altLang="zh-CN" dirty="0" err="1" smtClean="0"/>
              <a:t>ramdisk</a:t>
            </a:r>
            <a:endParaRPr lang="en-US" altLang="zh-CN" dirty="0" smtClean="0"/>
          </a:p>
          <a:p>
            <a:r>
              <a:rPr lang="en-US" altLang="zh-CN" dirty="0" err="1" smtClean="0"/>
              <a:t>vendor_boot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ramdisk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22" y="3252788"/>
            <a:ext cx="8067675" cy="2924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93" y="1862137"/>
            <a:ext cx="5985407" cy="4995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zh-CN" altLang="en-US" dirty="0" smtClean="0"/>
              <a:t>内容和目标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本文涉及到非平台相关的</a:t>
            </a:r>
            <a:r>
              <a:rPr lang="zh-CN" altLang="en-US" b="1" dirty="0" smtClean="0">
                <a:solidFill>
                  <a:srgbClr val="FF0000"/>
                </a:solidFill>
              </a:rPr>
              <a:t>开机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关机</a:t>
            </a:r>
            <a:r>
              <a:rPr lang="zh-CN" altLang="en-US" dirty="0" smtClean="0"/>
              <a:t>流程</a:t>
            </a:r>
            <a:endParaRPr lang="en-US" altLang="zh-CN" dirty="0" smtClean="0"/>
          </a:p>
          <a:p>
            <a:pPr lvl="1"/>
            <a:r>
              <a:rPr lang="zh-CN" altLang="en-US" dirty="0"/>
              <a:t>涵盖</a:t>
            </a:r>
            <a:r>
              <a:rPr lang="zh-CN" altLang="en-US" dirty="0" smtClean="0"/>
              <a:t>到开、关机过程中</a:t>
            </a:r>
            <a:r>
              <a:rPr lang="zh-CN" altLang="en-US" b="1" dirty="0" smtClean="0">
                <a:solidFill>
                  <a:srgbClr val="FF0000"/>
                </a:solidFill>
              </a:rPr>
              <a:t>重要的进程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重启、死机、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APEX</a:t>
            </a:r>
            <a:r>
              <a:rPr lang="zh-CN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ROLLBACK</a:t>
            </a:r>
            <a:r>
              <a:rPr lang="zh-CN" altLang="en-US" dirty="0" smtClean="0"/>
              <a:t>等相关</a:t>
            </a:r>
            <a:r>
              <a:rPr lang="zh-CN" altLang="en-US" dirty="0"/>
              <a:t>场景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基于当前</a:t>
            </a:r>
            <a:r>
              <a:rPr lang="en-US" altLang="zh-CN" dirty="0" smtClean="0"/>
              <a:t>Android12</a:t>
            </a:r>
            <a:r>
              <a:rPr lang="zh-CN" altLang="en-US" dirty="0" smtClean="0"/>
              <a:t>平台，以及</a:t>
            </a:r>
            <a:r>
              <a:rPr lang="en-US" altLang="zh-CN" dirty="0" smtClean="0"/>
              <a:t>L11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matisse</a:t>
            </a:r>
            <a:r>
              <a:rPr lang="zh-CN" altLang="en-US" dirty="0" smtClean="0"/>
              <a:t>项目等</a:t>
            </a:r>
            <a:endParaRPr lang="en-US" altLang="zh-CN" dirty="0"/>
          </a:p>
          <a:p>
            <a:r>
              <a:rPr lang="zh-CN" altLang="en-US" dirty="0" smtClean="0"/>
              <a:t>目标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</a:t>
            </a:r>
            <a:r>
              <a:rPr lang="zh-CN" altLang="en-US" dirty="0"/>
              <a:t>熟悉</a:t>
            </a:r>
            <a:r>
              <a:rPr lang="zh-CN" altLang="en-US" dirty="0" smtClean="0"/>
              <a:t>开机</a:t>
            </a:r>
            <a:r>
              <a:rPr lang="zh-CN" altLang="en-US" dirty="0"/>
              <a:t>流程、关机流程</a:t>
            </a:r>
            <a:endParaRPr lang="en-US" altLang="zh-CN" dirty="0"/>
          </a:p>
          <a:p>
            <a:pPr lvl="1"/>
            <a:r>
              <a:rPr lang="zh-CN" altLang="en-US" dirty="0" smtClean="0"/>
              <a:t>能够</a:t>
            </a:r>
            <a:r>
              <a:rPr lang="zh-CN" altLang="en-US" dirty="0"/>
              <a:t>掌握</a:t>
            </a:r>
            <a:r>
              <a:rPr lang="zh-CN" altLang="en-US" dirty="0" smtClean="0"/>
              <a:t>开</a:t>
            </a:r>
            <a:r>
              <a:rPr lang="zh-CN" altLang="en-US" dirty="0"/>
              <a:t>关机过程中重要的</a:t>
            </a:r>
            <a:r>
              <a:rPr lang="zh-CN" altLang="en-US" b="1" dirty="0">
                <a:solidFill>
                  <a:srgbClr val="FF0000"/>
                </a:solidFill>
              </a:rPr>
              <a:t>进程启动</a:t>
            </a:r>
            <a:r>
              <a:rPr lang="zh-CN" altLang="en-US" b="1" dirty="0" smtClean="0">
                <a:solidFill>
                  <a:srgbClr val="FF0000"/>
                </a:solidFill>
              </a:rPr>
              <a:t>相关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能够对开关机相关的问题进行定位和分析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first_stage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first_stage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148" y="1755833"/>
            <a:ext cx="5207652" cy="5102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first_stage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b="1" dirty="0"/>
              <a:t>&lt;14&gt;[    1.008676][T700001]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3: Loading module /lib/modules/</a:t>
            </a:r>
            <a:r>
              <a:rPr lang="en-US" altLang="zh-CN" sz="1600" b="1" dirty="0" err="1"/>
              <a:t>mkp.ko</a:t>
            </a:r>
            <a:r>
              <a:rPr lang="en-US" altLang="zh-CN" sz="1600" b="1" dirty="0"/>
              <a:t> with </a:t>
            </a:r>
            <a:r>
              <a:rPr lang="en-US" altLang="zh-CN" sz="1600" b="1" dirty="0" err="1"/>
              <a:t>args</a:t>
            </a:r>
            <a:r>
              <a:rPr lang="en-US" altLang="zh-CN" sz="1600" b="1" dirty="0"/>
              <a:t> ''</a:t>
            </a:r>
            <a:endParaRPr lang="en-US" altLang="zh-CN" sz="1600" b="1" dirty="0"/>
          </a:p>
          <a:p>
            <a:r>
              <a:rPr lang="en-US" altLang="zh-CN" sz="1600" b="1" dirty="0" smtClean="0"/>
              <a:t>&lt;</a:t>
            </a:r>
            <a:r>
              <a:rPr lang="en-US" altLang="zh-CN" sz="1600" b="1" dirty="0"/>
              <a:t>14&gt;[    3.159444][T700001]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Loaded kernel </a:t>
            </a:r>
            <a:r>
              <a:rPr lang="en-US" altLang="zh-CN" sz="1600" b="1" dirty="0">
                <a:solidFill>
                  <a:srgbClr val="FF0000"/>
                </a:solidFill>
              </a:rPr>
              <a:t>module /lib/modules/</a:t>
            </a:r>
            <a:r>
              <a:rPr lang="en-US" altLang="zh-CN" sz="1600" b="1" dirty="0" err="1">
                <a:solidFill>
                  <a:srgbClr val="FF0000"/>
                </a:solidFill>
              </a:rPr>
              <a:t>simtray.ko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/>
              <a:t>&lt;14&gt;[    3.159611][T700001]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Loaded </a:t>
            </a:r>
            <a:r>
              <a:rPr lang="en-US" altLang="zh-CN" sz="1600" b="1" dirty="0">
                <a:solidFill>
                  <a:srgbClr val="FF0000"/>
                </a:solidFill>
              </a:rPr>
              <a:t>180 kernel </a:t>
            </a:r>
            <a:r>
              <a:rPr lang="en-US" altLang="zh-CN" sz="1600" b="1" dirty="0"/>
              <a:t>modules took </a:t>
            </a:r>
            <a:r>
              <a:rPr lang="en-US" altLang="zh-CN" sz="1600" b="1" dirty="0">
                <a:solidFill>
                  <a:srgbClr val="FF0000"/>
                </a:solidFill>
              </a:rPr>
              <a:t>2152</a:t>
            </a:r>
            <a:r>
              <a:rPr lang="en-US" altLang="zh-CN" sz="1600" b="1" dirty="0"/>
              <a:t> </a:t>
            </a:r>
            <a:r>
              <a:rPr lang="en-US" altLang="zh-CN" sz="1600" b="1" dirty="0" err="1" smtClean="0"/>
              <a:t>ms</a:t>
            </a:r>
            <a:endParaRPr lang="en-US" altLang="zh-CN" sz="1600" b="1" dirty="0" smtClean="0"/>
          </a:p>
          <a:p>
            <a:r>
              <a:rPr lang="en-US" altLang="zh-CN" sz="1600" b="1" dirty="0"/>
              <a:t>&lt;14&gt;[    3.159693][T700001]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Copied </a:t>
            </a:r>
            <a:r>
              <a:rPr lang="en-US" altLang="zh-CN" sz="1600" b="1" dirty="0" err="1"/>
              <a:t>ramdisk</a:t>
            </a:r>
            <a:r>
              <a:rPr lang="en-US" altLang="zh-CN" sz="1600" b="1" dirty="0"/>
              <a:t> prop to /</a:t>
            </a:r>
            <a:r>
              <a:rPr lang="en-US" altLang="zh-CN" sz="1600" b="1" dirty="0" err="1" smtClean="0"/>
              <a:t>second_stage_resources</a:t>
            </a:r>
            <a:r>
              <a:rPr lang="en-US" altLang="zh-CN" sz="1600" b="1" dirty="0" smtClean="0"/>
              <a:t>/system/</a:t>
            </a:r>
            <a:r>
              <a:rPr lang="en-US" altLang="zh-CN" sz="1600" b="1" dirty="0" err="1" smtClean="0"/>
              <a:t>etc</a:t>
            </a:r>
            <a:r>
              <a:rPr lang="en-US" altLang="zh-CN" sz="1600" b="1" dirty="0" smtClean="0"/>
              <a:t>/</a:t>
            </a:r>
            <a:r>
              <a:rPr lang="en-US" altLang="zh-CN" sz="1600" b="1" dirty="0" err="1" smtClean="0"/>
              <a:t>ramdisk</a:t>
            </a:r>
            <a:r>
              <a:rPr lang="en-US" altLang="zh-CN" sz="1600" b="1" dirty="0" smtClean="0"/>
              <a:t>/</a:t>
            </a:r>
            <a:r>
              <a:rPr lang="en-US" altLang="zh-CN" sz="1600" b="1" dirty="0" err="1" smtClean="0"/>
              <a:t>build.prop</a:t>
            </a:r>
            <a:endParaRPr lang="en-US" altLang="zh-CN" sz="1600" b="1" dirty="0" smtClean="0"/>
          </a:p>
          <a:p>
            <a:pPr lvl="1"/>
            <a:r>
              <a:rPr lang="en-US" altLang="zh-CN" sz="1200" b="1" dirty="0" err="1"/>
              <a:t>mkdir</a:t>
            </a:r>
            <a:r>
              <a:rPr lang="en-US" altLang="zh-CN" sz="1200" b="1" dirty="0"/>
              <a:t>("/</a:t>
            </a:r>
            <a:r>
              <a:rPr lang="en-US" altLang="zh-CN" sz="1200" b="1" dirty="0" err="1"/>
              <a:t>first_stage_ramdisk</a:t>
            </a:r>
            <a:r>
              <a:rPr lang="en-US" altLang="zh-CN" sz="1200" b="1" dirty="0"/>
              <a:t>", 0755</a:t>
            </a:r>
            <a:r>
              <a:rPr lang="en-US" altLang="zh-CN" sz="1200" b="1" dirty="0" smtClean="0"/>
              <a:t>);</a:t>
            </a:r>
            <a:endParaRPr lang="en-US" altLang="zh-CN" sz="1200" b="1" dirty="0" smtClean="0"/>
          </a:p>
          <a:p>
            <a:pPr lvl="1"/>
            <a:r>
              <a:rPr lang="en-US" altLang="zh-CN" sz="1200" b="1" dirty="0" err="1"/>
              <a:t>SwitchRoot</a:t>
            </a:r>
            <a:r>
              <a:rPr lang="en-US" altLang="zh-CN" sz="1200" b="1" dirty="0"/>
              <a:t>("/</a:t>
            </a:r>
            <a:r>
              <a:rPr lang="en-US" altLang="zh-CN" sz="1200" b="1" dirty="0" err="1"/>
              <a:t>first_stage_ramdisk</a:t>
            </a:r>
            <a:r>
              <a:rPr lang="en-US" altLang="zh-CN" sz="1200" b="1" dirty="0"/>
              <a:t>");</a:t>
            </a:r>
            <a:endParaRPr lang="en-US" altLang="zh-CN" sz="1200" b="1" dirty="0"/>
          </a:p>
          <a:p>
            <a:r>
              <a:rPr lang="en-US" altLang="zh-CN" sz="1600" b="1" dirty="0"/>
              <a:t>&lt;14&gt;[    3.159781][T700001]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</a:t>
            </a:r>
            <a:r>
              <a:rPr lang="en-US" altLang="zh-CN" sz="1600" b="1" dirty="0">
                <a:solidFill>
                  <a:srgbClr val="FF0000"/>
                </a:solidFill>
              </a:rPr>
              <a:t>Switching root to '/</a:t>
            </a:r>
            <a:r>
              <a:rPr lang="en-US" altLang="zh-CN" sz="1600" b="1" dirty="0" err="1">
                <a:solidFill>
                  <a:srgbClr val="FF0000"/>
                </a:solidFill>
              </a:rPr>
              <a:t>first_stage_ramdisk</a:t>
            </a:r>
            <a:r>
              <a:rPr lang="en-US" altLang="zh-CN" sz="1600" b="1" dirty="0">
                <a:solidFill>
                  <a:srgbClr val="FF0000"/>
                </a:solidFill>
              </a:rPr>
              <a:t>'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/>
              <a:t>&lt;14&gt;[    3.159935][T700001]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[</a:t>
            </a:r>
            <a:r>
              <a:rPr lang="en-US" altLang="zh-CN" sz="1600" b="1" dirty="0" err="1"/>
              <a:t>libfs_mgr</a:t>
            </a:r>
            <a:r>
              <a:rPr lang="en-US" altLang="zh-CN" sz="1600" b="1" dirty="0"/>
              <a:t>]</a:t>
            </a:r>
            <a:r>
              <a:rPr lang="en-US" altLang="zh-CN" sz="1600" b="1" dirty="0" err="1"/>
              <a:t>ReadFstabFromDt</a:t>
            </a:r>
            <a:r>
              <a:rPr lang="en-US" altLang="zh-CN" sz="1600" b="1" dirty="0"/>
              <a:t>(): failed to read </a:t>
            </a:r>
            <a:r>
              <a:rPr lang="en-US" altLang="zh-CN" sz="1600" b="1" dirty="0" err="1"/>
              <a:t>fstab</a:t>
            </a:r>
            <a:r>
              <a:rPr lang="en-US" altLang="zh-CN" sz="1600" b="1" dirty="0"/>
              <a:t> from </a:t>
            </a:r>
            <a:r>
              <a:rPr lang="en-US" altLang="zh-CN" sz="1600" b="1" dirty="0" err="1"/>
              <a:t>dt</a:t>
            </a:r>
            <a:endParaRPr lang="en-US" altLang="zh-CN" sz="1600" b="1" dirty="0"/>
          </a:p>
          <a:p>
            <a:r>
              <a:rPr lang="en-US" altLang="zh-CN" sz="1600" b="1" dirty="0"/>
              <a:t>&lt;14&gt;[    3.160205][T700001]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Using Android DT directory /</a:t>
            </a:r>
            <a:r>
              <a:rPr lang="en-US" altLang="zh-CN" sz="1600" b="1" dirty="0" err="1"/>
              <a:t>proc</a:t>
            </a:r>
            <a:r>
              <a:rPr lang="en-US" altLang="zh-CN" sz="1600" b="1" dirty="0"/>
              <a:t>/device-tree/firmware/android/</a:t>
            </a:r>
            <a:endParaRPr lang="en-US" altLang="zh-CN" sz="1600" b="1" dirty="0"/>
          </a:p>
          <a:p>
            <a:r>
              <a:rPr lang="zh-CN" altLang="en-US" sz="1600" b="1" dirty="0"/>
              <a:t>前面提到的</a:t>
            </a:r>
            <a:r>
              <a:rPr lang="en-US" altLang="zh-CN" sz="1600" b="1" dirty="0" err="1"/>
              <a:t>vendor_boot.img</a:t>
            </a:r>
            <a:r>
              <a:rPr lang="zh-CN" altLang="en-US" sz="1600" b="1" dirty="0" smtClean="0"/>
              <a:t>中</a:t>
            </a:r>
            <a:r>
              <a:rPr lang="en-US" altLang="zh-CN" sz="1600" b="1" dirty="0" err="1" smtClean="0"/>
              <a:t>ramdisk</a:t>
            </a:r>
            <a:r>
              <a:rPr lang="en-US" altLang="zh-CN" sz="1600" b="1" dirty="0" smtClean="0"/>
              <a:t>:</a:t>
            </a:r>
            <a:endParaRPr lang="en-US" altLang="zh-CN" sz="1600" b="1" dirty="0" smtClean="0"/>
          </a:p>
          <a:p>
            <a:pPr lvl="1"/>
            <a:r>
              <a:rPr lang="en-US" altLang="zh-CN" sz="1200" b="1" dirty="0" err="1" smtClean="0">
                <a:solidFill>
                  <a:srgbClr val="FF0000"/>
                </a:solidFill>
              </a:rPr>
              <a:t>first_stge_ramdisk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/fstab.mt6983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200" b="1" i="1" dirty="0" smtClean="0">
                <a:solidFill>
                  <a:srgbClr val="FF0000"/>
                </a:solidFill>
              </a:rPr>
              <a:t>/lib/modules-</a:t>
            </a:r>
            <a:r>
              <a:rPr lang="en-US" altLang="zh-CN" sz="1200" b="1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-&gt;early-</a:t>
            </a:r>
            <a:r>
              <a:rPr lang="en-US" altLang="zh-CN" sz="1200" b="1" i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init</a:t>
            </a:r>
            <a:endParaRPr lang="en-US" altLang="zh-CN" sz="1200" b="1" i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en-US" altLang="zh-CN" dirty="0" err="1"/>
              <a:t>first_stage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/vendor/lib/modules/</a:t>
            </a:r>
            <a:endParaRPr lang="en-US" altLang="zh-CN" dirty="0" smtClean="0"/>
          </a:p>
          <a:p>
            <a:r>
              <a:rPr lang="en-US" altLang="zh-CN" dirty="0" err="1" smtClean="0"/>
              <a:t>insmod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069" y="3071101"/>
            <a:ext cx="9885731" cy="3105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/>
              <a:t>first_stage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zh-CN" sz="4000" b="1" dirty="0" smtClean="0"/>
              <a:t>&lt;</a:t>
            </a:r>
            <a:r>
              <a:rPr lang="en-US" altLang="zh-CN" sz="4000" b="1" dirty="0"/>
              <a:t>14&gt;[    3.219179][T300001]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7: [</a:t>
            </a:r>
            <a:r>
              <a:rPr lang="en-US" altLang="zh-CN" sz="4000" b="1" dirty="0" err="1"/>
              <a:t>libfs_mgr</a:t>
            </a:r>
            <a:r>
              <a:rPr lang="en-US" altLang="zh-CN" sz="4000" b="1" dirty="0"/>
              <a:t>]__mount(source=/dev/block/by-name/</a:t>
            </a:r>
            <a:r>
              <a:rPr lang="en-US" altLang="zh-CN" sz="4000" b="1" dirty="0" err="1"/>
              <a:t>metadata,target</a:t>
            </a:r>
            <a:r>
              <a:rPr lang="en-US" altLang="zh-CN" sz="4000" b="1" dirty="0"/>
              <a:t>=</a:t>
            </a:r>
            <a:r>
              <a:rPr lang="en-US" altLang="zh-CN" sz="4000" b="1" dirty="0">
                <a:solidFill>
                  <a:srgbClr val="FF0000"/>
                </a:solidFill>
              </a:rPr>
              <a:t>/</a:t>
            </a:r>
            <a:r>
              <a:rPr lang="en-US" altLang="zh-CN" sz="4000" b="1" dirty="0" err="1">
                <a:solidFill>
                  <a:srgbClr val="FF0000"/>
                </a:solidFill>
              </a:rPr>
              <a:t>metadata</a:t>
            </a:r>
            <a:r>
              <a:rPr lang="en-US" altLang="zh-CN" sz="4000" b="1" dirty="0" err="1"/>
              <a:t>,type</a:t>
            </a:r>
            <a:r>
              <a:rPr lang="en-US" altLang="zh-CN" sz="4000" b="1" dirty="0"/>
              <a:t>=ext4)=0: </a:t>
            </a:r>
            <a:r>
              <a:rPr lang="en-US" altLang="zh-CN" sz="4000" b="1" dirty="0" smtClean="0"/>
              <a:t>Success</a:t>
            </a:r>
            <a:endParaRPr lang="en-US" altLang="zh-CN" sz="4000" b="1" dirty="0" smtClean="0"/>
          </a:p>
          <a:p>
            <a:r>
              <a:rPr lang="en-US" altLang="zh-CN" sz="4000" b="1" dirty="0"/>
              <a:t>&lt;14&gt;[    3.229028][T300001]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7: [</a:t>
            </a:r>
            <a:r>
              <a:rPr lang="en-US" altLang="zh-CN" sz="4000" b="1" dirty="0" err="1"/>
              <a:t>libfs_mgr</a:t>
            </a:r>
            <a:r>
              <a:rPr lang="en-US" altLang="zh-CN" sz="4000" b="1" dirty="0"/>
              <a:t>]__mount(source=/dev/block/dm-2,target=</a:t>
            </a:r>
            <a:r>
              <a:rPr lang="en-US" altLang="zh-CN" sz="4000" b="1" dirty="0">
                <a:solidFill>
                  <a:srgbClr val="FF0000"/>
                </a:solidFill>
              </a:rPr>
              <a:t>/</a:t>
            </a:r>
            <a:r>
              <a:rPr lang="en-US" altLang="zh-CN" sz="4000" b="1" dirty="0" err="1">
                <a:solidFill>
                  <a:srgbClr val="FF0000"/>
                </a:solidFill>
              </a:rPr>
              <a:t>system</a:t>
            </a:r>
            <a:r>
              <a:rPr lang="en-US" altLang="zh-CN" sz="4000" b="1" dirty="0" err="1"/>
              <a:t>,type</a:t>
            </a:r>
            <a:r>
              <a:rPr lang="en-US" altLang="zh-CN" sz="4000" b="1" dirty="0"/>
              <a:t>=</a:t>
            </a:r>
            <a:r>
              <a:rPr lang="en-US" altLang="zh-CN" sz="4000" b="1" dirty="0" err="1"/>
              <a:t>erofs</a:t>
            </a:r>
            <a:r>
              <a:rPr lang="en-US" altLang="zh-CN" sz="4000" b="1" dirty="0"/>
              <a:t>)=0: Success</a:t>
            </a:r>
            <a:endParaRPr lang="en-US" altLang="zh-CN" sz="4000" b="1" dirty="0"/>
          </a:p>
          <a:p>
            <a:r>
              <a:rPr lang="en-US" altLang="zh-CN" sz="4000" b="1" dirty="0"/>
              <a:t>&lt;14&gt;[    3.229213][T300001]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7</a:t>
            </a:r>
            <a:r>
              <a:rPr lang="en-US" altLang="zh-CN" sz="4000" b="1" dirty="0">
                <a:solidFill>
                  <a:srgbClr val="FF0000"/>
                </a:solidFill>
              </a:rPr>
              <a:t>: Switching root to '/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system‘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r>
              <a:rPr lang="en-US" altLang="zh-CN" sz="4000" b="1" dirty="0"/>
              <a:t>&lt;14&gt;[    3.230772][T300001]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7: [</a:t>
            </a:r>
            <a:r>
              <a:rPr lang="en-US" altLang="zh-CN" sz="4000" b="1" dirty="0" err="1"/>
              <a:t>libfs_mgr</a:t>
            </a:r>
            <a:r>
              <a:rPr lang="en-US" altLang="zh-CN" sz="4000" b="1" dirty="0"/>
              <a:t>]__mount(source=/dev/block/dm-4,target=</a:t>
            </a:r>
            <a:r>
              <a:rPr lang="en-US" altLang="zh-CN" sz="4000" b="1" dirty="0">
                <a:solidFill>
                  <a:srgbClr val="FF0000"/>
                </a:solidFill>
              </a:rPr>
              <a:t>/</a:t>
            </a:r>
            <a:r>
              <a:rPr lang="en-US" altLang="zh-CN" sz="4000" b="1" dirty="0" err="1">
                <a:solidFill>
                  <a:srgbClr val="FF0000"/>
                </a:solidFill>
              </a:rPr>
              <a:t>vendor</a:t>
            </a:r>
            <a:r>
              <a:rPr lang="en-US" altLang="zh-CN" sz="4000" b="1" dirty="0" err="1"/>
              <a:t>,type</a:t>
            </a:r>
            <a:r>
              <a:rPr lang="en-US" altLang="zh-CN" sz="4000" b="1" dirty="0"/>
              <a:t>=</a:t>
            </a:r>
            <a:r>
              <a:rPr lang="en-US" altLang="zh-CN" sz="4000" b="1" dirty="0" err="1"/>
              <a:t>erofs</a:t>
            </a:r>
            <a:r>
              <a:rPr lang="en-US" altLang="zh-CN" sz="4000" b="1" dirty="0"/>
              <a:t>)=0: </a:t>
            </a:r>
            <a:r>
              <a:rPr lang="en-US" altLang="zh-CN" sz="4000" b="1" dirty="0" smtClean="0"/>
              <a:t>Success</a:t>
            </a:r>
            <a:endParaRPr lang="en-US" altLang="zh-CN" sz="4000" b="1" dirty="0" smtClean="0"/>
          </a:p>
          <a:p>
            <a:r>
              <a:rPr lang="en-US" altLang="zh-CN" sz="4000" b="1" dirty="0"/>
              <a:t>&lt;14&gt;[    3.231363][T300001]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7: [</a:t>
            </a:r>
            <a:r>
              <a:rPr lang="en-US" altLang="zh-CN" sz="4000" b="1" dirty="0" err="1"/>
              <a:t>libfs_mgr</a:t>
            </a:r>
            <a:r>
              <a:rPr lang="en-US" altLang="zh-CN" sz="4000" b="1" dirty="0"/>
              <a:t>]__mount(source=/dev/block/dm-1,target=</a:t>
            </a:r>
            <a:r>
              <a:rPr lang="en-US" altLang="zh-CN" sz="4000" b="1" dirty="0">
                <a:solidFill>
                  <a:srgbClr val="FF0000"/>
                </a:solidFill>
              </a:rPr>
              <a:t>/</a:t>
            </a:r>
            <a:r>
              <a:rPr lang="en-US" altLang="zh-CN" sz="4000" b="1" dirty="0" err="1">
                <a:solidFill>
                  <a:srgbClr val="FF0000"/>
                </a:solidFill>
              </a:rPr>
              <a:t>product</a:t>
            </a:r>
            <a:r>
              <a:rPr lang="en-US" altLang="zh-CN" sz="4000" b="1" dirty="0" err="1"/>
              <a:t>,type</a:t>
            </a:r>
            <a:r>
              <a:rPr lang="en-US" altLang="zh-CN" sz="4000" b="1" dirty="0"/>
              <a:t>=</a:t>
            </a:r>
            <a:r>
              <a:rPr lang="en-US" altLang="zh-CN" sz="4000" b="1" dirty="0" err="1"/>
              <a:t>erofs</a:t>
            </a:r>
            <a:r>
              <a:rPr lang="en-US" altLang="zh-CN" sz="4000" b="1" dirty="0"/>
              <a:t>)=0: </a:t>
            </a:r>
            <a:r>
              <a:rPr lang="en-US" altLang="zh-CN" sz="4000" b="1" dirty="0" smtClean="0"/>
              <a:t>Success</a:t>
            </a:r>
            <a:endParaRPr lang="en-US" altLang="zh-CN" sz="4000" b="1" dirty="0" smtClean="0"/>
          </a:p>
          <a:p>
            <a:r>
              <a:rPr lang="en-US" altLang="zh-CN" sz="4000" b="1" dirty="0"/>
              <a:t>&lt;14&gt;[    3.231907][T300001]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7: [</a:t>
            </a:r>
            <a:r>
              <a:rPr lang="en-US" altLang="zh-CN" sz="4000" b="1" dirty="0" err="1"/>
              <a:t>libfs_mgr</a:t>
            </a:r>
            <a:r>
              <a:rPr lang="en-US" altLang="zh-CN" sz="4000" b="1" dirty="0"/>
              <a:t>]__mount(source=/dev/block/dm-0,target=</a:t>
            </a:r>
            <a:r>
              <a:rPr lang="en-US" altLang="zh-CN" sz="4000" b="1" dirty="0">
                <a:solidFill>
                  <a:srgbClr val="FF0000"/>
                </a:solidFill>
              </a:rPr>
              <a:t>/</a:t>
            </a:r>
            <a:r>
              <a:rPr lang="en-US" altLang="zh-CN" sz="4000" b="1" dirty="0" err="1">
                <a:solidFill>
                  <a:srgbClr val="FF0000"/>
                </a:solidFill>
              </a:rPr>
              <a:t>odm</a:t>
            </a:r>
            <a:r>
              <a:rPr lang="en-US" altLang="zh-CN" sz="4000" b="1" dirty="0" err="1"/>
              <a:t>,type</a:t>
            </a:r>
            <a:r>
              <a:rPr lang="en-US" altLang="zh-CN" sz="4000" b="1" dirty="0"/>
              <a:t>=</a:t>
            </a:r>
            <a:r>
              <a:rPr lang="en-US" altLang="zh-CN" sz="4000" b="1" dirty="0" err="1"/>
              <a:t>erofs</a:t>
            </a:r>
            <a:r>
              <a:rPr lang="en-US" altLang="zh-CN" sz="4000" b="1" dirty="0"/>
              <a:t>)=0: </a:t>
            </a:r>
            <a:r>
              <a:rPr lang="en-US" altLang="zh-CN" sz="4000" b="1" dirty="0" smtClean="0"/>
              <a:t>Success</a:t>
            </a:r>
            <a:endParaRPr lang="en-US" altLang="zh-CN" sz="4000" b="1" dirty="0" smtClean="0"/>
          </a:p>
          <a:p>
            <a:r>
              <a:rPr lang="en-US" altLang="zh-CN" sz="4000" b="1" dirty="0"/>
              <a:t>&lt;4&gt;[    3.621548][T400001]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printk</a:t>
            </a:r>
            <a:r>
              <a:rPr lang="en-US" altLang="zh-CN" sz="4000" b="1" dirty="0"/>
              <a:t>: [</a:t>
            </a:r>
            <a:r>
              <a:rPr lang="en-US" altLang="zh-CN" sz="4000" b="1" dirty="0" err="1"/>
              <a:t>name:printk</a:t>
            </a:r>
            <a:r>
              <a:rPr lang="en-US" altLang="zh-CN" sz="4000" b="1" dirty="0"/>
              <a:t>&amp;]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3 output lines suppressed due to </a:t>
            </a:r>
            <a:r>
              <a:rPr lang="en-US" altLang="zh-CN" sz="4000" b="1" dirty="0" err="1" smtClean="0"/>
              <a:t>ratelimiting</a:t>
            </a:r>
            <a:endParaRPr lang="en-US" altLang="zh-CN" sz="4000" b="1" dirty="0" smtClean="0"/>
          </a:p>
          <a:p>
            <a:r>
              <a:rPr lang="en-US" altLang="zh-CN" sz="4000" b="1" dirty="0"/>
              <a:t>&lt;14&gt;[    3.636396][T400001]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9: [</a:t>
            </a:r>
            <a:r>
              <a:rPr lang="en-US" altLang="zh-CN" sz="4000" b="1" dirty="0" err="1"/>
              <a:t>libfs_mgr</a:t>
            </a:r>
            <a:r>
              <a:rPr lang="en-US" altLang="zh-CN" sz="4000" b="1" dirty="0"/>
              <a:t>]__mount(source=</a:t>
            </a:r>
            <a:r>
              <a:rPr lang="en-US" altLang="zh-CN" sz="4000" b="1" dirty="0" err="1"/>
              <a:t>overlay,target</a:t>
            </a:r>
            <a:r>
              <a:rPr lang="en-US" altLang="zh-CN" sz="4000" b="1" dirty="0"/>
              <a:t>=/</a:t>
            </a:r>
            <a:r>
              <a:rPr lang="en-US" altLang="zh-CN" sz="4000" b="1" dirty="0" err="1"/>
              <a:t>system,type</a:t>
            </a:r>
            <a:r>
              <a:rPr lang="en-US" altLang="zh-CN" sz="4000" b="1" dirty="0"/>
              <a:t>=</a:t>
            </a:r>
            <a:r>
              <a:rPr lang="en-US" altLang="zh-CN" sz="4000" b="1" dirty="0" err="1"/>
              <a:t>overlay,upperdir</a:t>
            </a:r>
            <a:r>
              <a:rPr lang="en-US" altLang="zh-CN" sz="4000" b="1" dirty="0"/>
              <a:t>=/</a:t>
            </a:r>
            <a:r>
              <a:rPr lang="en-US" altLang="zh-CN" sz="4000" b="1" dirty="0" err="1"/>
              <a:t>mnt</a:t>
            </a:r>
            <a:r>
              <a:rPr lang="en-US" altLang="zh-CN" sz="4000" b="1" dirty="0"/>
              <a:t>/scratch/overlay/system/upper)=0</a:t>
            </a:r>
            <a:endParaRPr lang="en-US" altLang="zh-CN" sz="4000" b="1" dirty="0"/>
          </a:p>
          <a:p>
            <a:r>
              <a:rPr lang="en-US" altLang="zh-CN" sz="4000" b="1" dirty="0"/>
              <a:t>&lt;14&gt;[    3.637353][T400001]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9: [</a:t>
            </a:r>
            <a:r>
              <a:rPr lang="en-US" altLang="zh-CN" sz="4000" b="1" dirty="0" err="1"/>
              <a:t>libfs_mgr</a:t>
            </a:r>
            <a:r>
              <a:rPr lang="en-US" altLang="zh-CN" sz="4000" b="1" dirty="0"/>
              <a:t>]__mount(source=</a:t>
            </a:r>
            <a:r>
              <a:rPr lang="en-US" altLang="zh-CN" sz="4000" b="1" dirty="0" err="1"/>
              <a:t>overlay,target</a:t>
            </a:r>
            <a:r>
              <a:rPr lang="en-US" altLang="zh-CN" sz="4000" b="1" dirty="0"/>
              <a:t>=/</a:t>
            </a:r>
            <a:r>
              <a:rPr lang="en-US" altLang="zh-CN" sz="4000" b="1" dirty="0" err="1"/>
              <a:t>vendor,type</a:t>
            </a:r>
            <a:r>
              <a:rPr lang="en-US" altLang="zh-CN" sz="4000" b="1" dirty="0"/>
              <a:t>=</a:t>
            </a:r>
            <a:r>
              <a:rPr lang="en-US" altLang="zh-CN" sz="4000" b="1" dirty="0" err="1"/>
              <a:t>overlay,upperdir</a:t>
            </a:r>
            <a:r>
              <a:rPr lang="en-US" altLang="zh-CN" sz="4000" b="1" dirty="0"/>
              <a:t>=/</a:t>
            </a:r>
            <a:r>
              <a:rPr lang="en-US" altLang="zh-CN" sz="4000" b="1" dirty="0" err="1"/>
              <a:t>mnt</a:t>
            </a:r>
            <a:r>
              <a:rPr lang="en-US" altLang="zh-CN" sz="4000" b="1" dirty="0"/>
              <a:t>/scratch/overlay/vendor/upper)=0</a:t>
            </a:r>
            <a:endParaRPr lang="en-US" altLang="zh-CN" sz="4000" b="1" dirty="0"/>
          </a:p>
          <a:p>
            <a:r>
              <a:rPr lang="en-US" altLang="zh-CN" sz="4000" b="1" dirty="0"/>
              <a:t>&lt;14&gt;[    3.637997][T400001]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9: [</a:t>
            </a:r>
            <a:r>
              <a:rPr lang="en-US" altLang="zh-CN" sz="4000" b="1" dirty="0" err="1"/>
              <a:t>libfs_mgr</a:t>
            </a:r>
            <a:r>
              <a:rPr lang="en-US" altLang="zh-CN" sz="4000" b="1" dirty="0"/>
              <a:t>]__mount(source=</a:t>
            </a:r>
            <a:r>
              <a:rPr lang="en-US" altLang="zh-CN" sz="4000" b="1" dirty="0" err="1"/>
              <a:t>overlay,target</a:t>
            </a:r>
            <a:r>
              <a:rPr lang="en-US" altLang="zh-CN" sz="4000" b="1" dirty="0"/>
              <a:t>=/</a:t>
            </a:r>
            <a:r>
              <a:rPr lang="en-US" altLang="zh-CN" sz="4000" b="1" dirty="0" err="1"/>
              <a:t>product,type</a:t>
            </a:r>
            <a:r>
              <a:rPr lang="en-US" altLang="zh-CN" sz="4000" b="1" dirty="0"/>
              <a:t>=</a:t>
            </a:r>
            <a:r>
              <a:rPr lang="en-US" altLang="zh-CN" sz="4000" b="1" dirty="0" err="1"/>
              <a:t>overlay,upperdir</a:t>
            </a:r>
            <a:r>
              <a:rPr lang="en-US" altLang="zh-CN" sz="4000" b="1" dirty="0"/>
              <a:t>=/</a:t>
            </a:r>
            <a:r>
              <a:rPr lang="en-US" altLang="zh-CN" sz="4000" b="1" dirty="0" err="1"/>
              <a:t>mnt</a:t>
            </a:r>
            <a:r>
              <a:rPr lang="en-US" altLang="zh-CN" sz="4000" b="1" dirty="0"/>
              <a:t>/scratch/overlay/product/upper)=0</a:t>
            </a:r>
            <a:endParaRPr lang="en-US" altLang="zh-CN" sz="4000" b="1" dirty="0"/>
          </a:p>
          <a:p>
            <a:r>
              <a:rPr lang="en-US" altLang="zh-CN" sz="4000" b="1" dirty="0"/>
              <a:t>&lt;14&gt;[    3.638657][T400001]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: </a:t>
            </a:r>
            <a:r>
              <a:rPr lang="en-US" altLang="zh-CN" sz="4000" b="1" dirty="0" err="1"/>
              <a:t>init</a:t>
            </a:r>
            <a:r>
              <a:rPr lang="en-US" altLang="zh-CN" sz="4000" b="1" dirty="0"/>
              <a:t> 9: [</a:t>
            </a:r>
            <a:r>
              <a:rPr lang="en-US" altLang="zh-CN" sz="4000" b="1" dirty="0" err="1"/>
              <a:t>libfs_mgr</a:t>
            </a:r>
            <a:r>
              <a:rPr lang="en-US" altLang="zh-CN" sz="4000" b="1" dirty="0"/>
              <a:t>]__mount(source=</a:t>
            </a:r>
            <a:r>
              <a:rPr lang="en-US" altLang="zh-CN" sz="4000" b="1" dirty="0" err="1"/>
              <a:t>overlay,target</a:t>
            </a:r>
            <a:r>
              <a:rPr lang="en-US" altLang="zh-CN" sz="4000" b="1" dirty="0"/>
              <a:t>=/</a:t>
            </a:r>
            <a:r>
              <a:rPr lang="en-US" altLang="zh-CN" sz="4000" b="1" dirty="0" err="1"/>
              <a:t>odm,type</a:t>
            </a:r>
            <a:r>
              <a:rPr lang="en-US" altLang="zh-CN" sz="4000" b="1" dirty="0"/>
              <a:t>=</a:t>
            </a:r>
            <a:r>
              <a:rPr lang="en-US" altLang="zh-CN" sz="4000" b="1" dirty="0" err="1"/>
              <a:t>overlay,upperdir</a:t>
            </a:r>
            <a:r>
              <a:rPr lang="en-US" altLang="zh-CN" sz="4000" b="1" dirty="0"/>
              <a:t>=/</a:t>
            </a:r>
            <a:r>
              <a:rPr lang="en-US" altLang="zh-CN" sz="4000" b="1" dirty="0" err="1"/>
              <a:t>mnt</a:t>
            </a:r>
            <a:r>
              <a:rPr lang="en-US" altLang="zh-CN" sz="4000" b="1" dirty="0"/>
              <a:t>/scratch/overlay/</a:t>
            </a:r>
            <a:r>
              <a:rPr lang="en-US" altLang="zh-CN" sz="4000" b="1" dirty="0" err="1"/>
              <a:t>odm</a:t>
            </a:r>
            <a:r>
              <a:rPr lang="en-US" altLang="zh-CN" sz="4000" b="1" dirty="0"/>
              <a:t>/upper)=</a:t>
            </a:r>
            <a:r>
              <a:rPr lang="en-US" altLang="zh-CN" sz="4000" b="1" dirty="0" smtClean="0"/>
              <a:t>0</a:t>
            </a:r>
            <a:endParaRPr lang="en-US" altLang="zh-CN" sz="4000" b="1" dirty="0" smtClean="0"/>
          </a:p>
          <a:p>
            <a:endParaRPr lang="en-US" altLang="zh-CN" sz="3100" b="1" dirty="0"/>
          </a:p>
          <a:p>
            <a:r>
              <a:rPr lang="en-US" altLang="zh-CN" sz="3100" b="1" dirty="0" smtClean="0"/>
              <a:t>&lt;14&gt;[    3.697319][T600001] </a:t>
            </a:r>
            <a:r>
              <a:rPr lang="en-US" altLang="zh-CN" sz="3100" b="1" dirty="0" err="1" smtClean="0"/>
              <a:t>init</a:t>
            </a:r>
            <a:r>
              <a:rPr lang="en-US" altLang="zh-CN" sz="3100" b="1" dirty="0" smtClean="0"/>
              <a:t>: </a:t>
            </a:r>
            <a:r>
              <a:rPr lang="en-US" altLang="zh-CN" sz="3100" b="1" dirty="0" err="1" smtClean="0"/>
              <a:t>init</a:t>
            </a:r>
            <a:r>
              <a:rPr lang="en-US" altLang="zh-CN" sz="3100" b="1" dirty="0" smtClean="0"/>
              <a:t> 4: Opening </a:t>
            </a:r>
            <a:r>
              <a:rPr lang="en-US" altLang="zh-CN" sz="3100" b="1" dirty="0" err="1" smtClean="0"/>
              <a:t>SELinux</a:t>
            </a:r>
            <a:r>
              <a:rPr lang="en-US" altLang="zh-CN" sz="3100" b="1" dirty="0" smtClean="0"/>
              <a:t> policy</a:t>
            </a:r>
            <a:endParaRPr lang="en-US" altLang="zh-CN" sz="3100" b="1" dirty="0" smtClean="0"/>
          </a:p>
          <a:p>
            <a:r>
              <a:rPr lang="en-US" altLang="zh-CN" sz="3100" b="1" dirty="0" smtClean="0"/>
              <a:t>&lt;14&gt;[    3.700426][T600001] </a:t>
            </a:r>
            <a:r>
              <a:rPr lang="en-US" altLang="zh-CN" sz="3100" b="1" dirty="0" err="1" smtClean="0"/>
              <a:t>init</a:t>
            </a:r>
            <a:r>
              <a:rPr lang="en-US" altLang="zh-CN" sz="3100" b="1" dirty="0" smtClean="0"/>
              <a:t>: </a:t>
            </a:r>
            <a:r>
              <a:rPr lang="en-US" altLang="zh-CN" sz="3100" b="1" dirty="0" err="1" smtClean="0"/>
              <a:t>init</a:t>
            </a:r>
            <a:r>
              <a:rPr lang="en-US" altLang="zh-CN" sz="3100" b="1" dirty="0" smtClean="0"/>
              <a:t> 4: Loading </a:t>
            </a:r>
            <a:r>
              <a:rPr lang="en-US" altLang="zh-CN" sz="3100" b="1" dirty="0" err="1" smtClean="0"/>
              <a:t>SELinux</a:t>
            </a:r>
            <a:r>
              <a:rPr lang="en-US" altLang="zh-CN" sz="3100" b="1" dirty="0" smtClean="0"/>
              <a:t> policy</a:t>
            </a:r>
            <a:endParaRPr lang="en-US" altLang="zh-CN" sz="3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en-US" altLang="zh-CN" dirty="0" err="1"/>
              <a:t>first_stage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600" b="1" dirty="0" err="1"/>
              <a:t>mkdir</a:t>
            </a:r>
            <a:r>
              <a:rPr lang="en-US" altLang="zh-CN" sz="1600" b="1" dirty="0"/>
              <a:t>("/</a:t>
            </a:r>
            <a:r>
              <a:rPr lang="en-US" altLang="zh-CN" sz="1600" b="1" dirty="0" err="1"/>
              <a:t>first_stage_ramdisk</a:t>
            </a:r>
            <a:r>
              <a:rPr lang="en-US" altLang="zh-CN" sz="1600" b="1" dirty="0"/>
              <a:t>", 0755);</a:t>
            </a:r>
            <a:endParaRPr lang="en-US" altLang="zh-CN" sz="1600" b="1" dirty="0"/>
          </a:p>
          <a:p>
            <a:r>
              <a:rPr lang="en-US" altLang="zh-CN" sz="1600" b="1" dirty="0" err="1"/>
              <a:t>SwitchRoot</a:t>
            </a:r>
            <a:r>
              <a:rPr lang="en-US" altLang="zh-CN" sz="1600" b="1" dirty="0"/>
              <a:t>("/</a:t>
            </a:r>
            <a:r>
              <a:rPr lang="en-US" altLang="zh-CN" sz="1600" b="1" dirty="0" err="1"/>
              <a:t>first_stage_ramdisk</a:t>
            </a:r>
            <a:r>
              <a:rPr lang="en-US" altLang="zh-CN" sz="1600" b="1" dirty="0" smtClean="0"/>
              <a:t>");</a:t>
            </a:r>
            <a:endParaRPr lang="en-US" altLang="zh-CN" sz="1600" b="1" dirty="0" smtClean="0"/>
          </a:p>
          <a:p>
            <a:endParaRPr lang="en-US" altLang="zh-CN" sz="1600" b="1" dirty="0"/>
          </a:p>
          <a:p>
            <a:r>
              <a:rPr lang="en-US" altLang="zh-CN" sz="1600" b="1" dirty="0" err="1" smtClean="0"/>
              <a:t>fastab</a:t>
            </a:r>
            <a:r>
              <a:rPr lang="en-US" altLang="zh-CN" sz="1600" b="1" dirty="0" smtClean="0"/>
              <a:t> </a:t>
            </a:r>
            <a:r>
              <a:rPr lang="en-US" altLang="zh-CN" sz="1600" b="1" dirty="0" err="1" smtClean="0"/>
              <a:t>ramdisk</a:t>
            </a:r>
            <a:r>
              <a:rPr lang="en-US" altLang="zh-CN" sz="1600" b="1" dirty="0" smtClean="0"/>
              <a:t> vendor</a:t>
            </a:r>
            <a:endParaRPr lang="en-US" altLang="zh-CN" sz="1600" b="1" dirty="0" smtClean="0"/>
          </a:p>
          <a:p>
            <a:r>
              <a:rPr lang="en-US" altLang="zh-CN" sz="1600" b="1" dirty="0" err="1" smtClean="0"/>
              <a:t>vendor_boot</a:t>
            </a:r>
            <a:endParaRPr lang="en-US" altLang="zh-CN" sz="1600" b="1" dirty="0" smtClean="0"/>
          </a:p>
          <a:p>
            <a:pPr lvl="1"/>
            <a:r>
              <a:rPr lang="en-US" altLang="zh-CN" sz="1200" b="1" dirty="0" err="1" smtClean="0"/>
              <a:t>first_stage_rmdisk</a:t>
            </a:r>
            <a:r>
              <a:rPr lang="en-US" altLang="zh-CN" sz="1200" b="1" dirty="0" smtClean="0"/>
              <a:t>/fstab.mt6983</a:t>
            </a:r>
            <a:endParaRPr lang="en-US" altLang="zh-CN" sz="1200" b="1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083" y="5255290"/>
            <a:ext cx="10334717" cy="1602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160" y="1891858"/>
            <a:ext cx="5231996" cy="3305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en-US" altLang="zh-CN" dirty="0" err="1"/>
              <a:t>first_stage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b="1" dirty="0"/>
              <a:t>537 bool </a:t>
            </a:r>
            <a:r>
              <a:rPr lang="en-US" altLang="zh-CN" sz="1600" b="1" dirty="0" err="1"/>
              <a:t>FirstStageMount</a:t>
            </a:r>
            <a:r>
              <a:rPr lang="en-US" altLang="zh-CN" sz="1600" b="1" dirty="0"/>
              <a:t>::</a:t>
            </a:r>
            <a:r>
              <a:rPr lang="en-US" altLang="zh-CN" sz="1600" b="1" dirty="0" err="1">
                <a:solidFill>
                  <a:srgbClr val="FF0000"/>
                </a:solidFill>
              </a:rPr>
              <a:t>MountPartitions</a:t>
            </a:r>
            <a:r>
              <a:rPr lang="en-US" altLang="zh-CN" sz="1600" b="1" dirty="0"/>
              <a:t>() {</a:t>
            </a:r>
            <a:endParaRPr lang="en-US" altLang="zh-CN" sz="1600" b="1" dirty="0"/>
          </a:p>
          <a:p>
            <a:r>
              <a:rPr lang="en-US" altLang="zh-CN" sz="1600" b="1" dirty="0"/>
              <a:t>505  // If system is in the </a:t>
            </a:r>
            <a:r>
              <a:rPr lang="en-US" altLang="zh-CN" sz="1600" b="1" dirty="0" err="1"/>
              <a:t>fstab</a:t>
            </a:r>
            <a:r>
              <a:rPr lang="en-US" altLang="zh-CN" sz="1600" b="1" dirty="0"/>
              <a:t> then we're not a system-as-root device, and in</a:t>
            </a:r>
            <a:endParaRPr lang="en-US" altLang="zh-CN" sz="1600" b="1" dirty="0"/>
          </a:p>
          <a:p>
            <a:r>
              <a:rPr lang="en-US" altLang="zh-CN" sz="1600" b="1" dirty="0"/>
              <a:t>506 // this case, we mount system first then pivot to it.  From that point on,</a:t>
            </a:r>
            <a:endParaRPr lang="en-US" altLang="zh-CN" sz="1600" b="1" dirty="0"/>
          </a:p>
          <a:p>
            <a:r>
              <a:rPr lang="en-US" altLang="zh-CN" sz="1600" b="1" dirty="0"/>
              <a:t>507 // we are effectively identical to a system-as-root device.</a:t>
            </a:r>
            <a:endParaRPr lang="en-US" altLang="zh-CN" sz="1600" b="1" dirty="0"/>
          </a:p>
          <a:p>
            <a:r>
              <a:rPr lang="en-US" altLang="zh-CN" sz="1600" b="1" dirty="0"/>
              <a:t>508 bool </a:t>
            </a:r>
            <a:r>
              <a:rPr lang="en-US" altLang="zh-CN" sz="1600" b="1" dirty="0" err="1"/>
              <a:t>FirstStageMount</a:t>
            </a:r>
            <a:r>
              <a:rPr lang="en-US" altLang="zh-CN" sz="1600" b="1" dirty="0"/>
              <a:t>::</a:t>
            </a:r>
            <a:r>
              <a:rPr lang="en-US" altLang="zh-CN" sz="1600" b="1" dirty="0" err="1"/>
              <a:t>TrySwitchSystemAsRoot</a:t>
            </a:r>
            <a:r>
              <a:rPr lang="en-US" altLang="zh-CN" sz="1600" b="1" dirty="0"/>
              <a:t>() {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if (</a:t>
            </a:r>
            <a:r>
              <a:rPr lang="en-US" altLang="zh-CN" sz="1600" b="1" dirty="0" err="1"/>
              <a:t>MountPartition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system_partition</a:t>
            </a:r>
            <a:r>
              <a:rPr lang="en-US" altLang="zh-CN" sz="1600" b="1" dirty="0"/>
              <a:t>, false /* </a:t>
            </a:r>
            <a:r>
              <a:rPr lang="en-US" altLang="zh-CN" sz="1600" b="1" dirty="0" err="1"/>
              <a:t>erase_same_mounts</a:t>
            </a:r>
            <a:r>
              <a:rPr lang="en-US" altLang="zh-CN" sz="1600" b="1" dirty="0"/>
              <a:t> */)) {</a:t>
            </a:r>
            <a:endParaRPr lang="en-US" altLang="zh-CN" sz="1600" b="1" dirty="0"/>
          </a:p>
          <a:p>
            <a:pPr lvl="1"/>
            <a:r>
              <a:rPr lang="en-US" altLang="zh-CN" sz="1600" b="1" dirty="0" err="1"/>
              <a:t>SwitchRoot</a:t>
            </a:r>
            <a:r>
              <a:rPr lang="en-US" altLang="zh-CN" sz="1600" b="1" dirty="0"/>
              <a:t>("/system");</a:t>
            </a:r>
            <a:endParaRPr lang="en-US" altLang="zh-CN" sz="1600" b="1" dirty="0"/>
          </a:p>
          <a:p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2671" y="3790605"/>
            <a:ext cx="7109330" cy="3067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/>
              <a:t>first_stage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b="1" dirty="0" smtClean="0"/>
              <a:t>&lt;14&gt;[    3.697319][T600001] </a:t>
            </a:r>
            <a:r>
              <a:rPr lang="en-US" altLang="zh-CN" sz="1600" b="1" dirty="0" err="1" smtClean="0"/>
              <a:t>init</a:t>
            </a:r>
            <a:r>
              <a:rPr lang="en-US" altLang="zh-CN" sz="1600" b="1" dirty="0" smtClean="0"/>
              <a:t>: </a:t>
            </a:r>
            <a:r>
              <a:rPr lang="en-US" altLang="zh-CN" sz="1600" b="1" dirty="0" err="1" smtClean="0"/>
              <a:t>init</a:t>
            </a:r>
            <a:r>
              <a:rPr lang="en-US" altLang="zh-CN" sz="1600" b="1" dirty="0" smtClean="0"/>
              <a:t> 4: Opening </a:t>
            </a:r>
            <a:r>
              <a:rPr lang="en-US" altLang="zh-CN" sz="1600" b="1" dirty="0" err="1" smtClean="0"/>
              <a:t>SELinux</a:t>
            </a:r>
            <a:r>
              <a:rPr lang="en-US" altLang="zh-CN" sz="1600" b="1" dirty="0" smtClean="0"/>
              <a:t> policy</a:t>
            </a:r>
            <a:endParaRPr lang="en-US" altLang="zh-CN" sz="1600" b="1" dirty="0" smtClean="0"/>
          </a:p>
          <a:p>
            <a:r>
              <a:rPr lang="en-US" altLang="zh-CN" sz="1600" b="1" dirty="0" smtClean="0"/>
              <a:t>&lt;14&gt;[    3.700426][T600001] </a:t>
            </a:r>
            <a:r>
              <a:rPr lang="en-US" altLang="zh-CN" sz="1600" b="1" dirty="0" err="1" smtClean="0"/>
              <a:t>init</a:t>
            </a:r>
            <a:r>
              <a:rPr lang="en-US" altLang="zh-CN" sz="1600" b="1" dirty="0" smtClean="0"/>
              <a:t>: </a:t>
            </a:r>
            <a:r>
              <a:rPr lang="en-US" altLang="zh-CN" sz="1600" b="1" dirty="0" err="1" smtClean="0"/>
              <a:t>init</a:t>
            </a:r>
            <a:r>
              <a:rPr lang="en-US" altLang="zh-CN" sz="1600" b="1" dirty="0" smtClean="0"/>
              <a:t> 4: Loading </a:t>
            </a:r>
            <a:r>
              <a:rPr lang="en-US" altLang="zh-CN" sz="1600" b="1" dirty="0" err="1" smtClean="0"/>
              <a:t>SELinux</a:t>
            </a:r>
            <a:r>
              <a:rPr lang="en-US" altLang="zh-CN" sz="1600" b="1" dirty="0" smtClean="0"/>
              <a:t> policy</a:t>
            </a:r>
            <a:endParaRPr lang="en-US" altLang="zh-CN" sz="1600" b="1" dirty="0" smtClean="0"/>
          </a:p>
          <a:p>
            <a:endParaRPr lang="en-US" altLang="zh-CN" sz="1600" b="1" dirty="0"/>
          </a:p>
          <a:p>
            <a:r>
              <a:rPr lang="fr-FR" altLang="zh-CN" sz="1600" b="1" dirty="0"/>
              <a:t>&lt;14&gt;[    3.830003][T700001</a:t>
            </a:r>
            <a:r>
              <a:rPr lang="fr-FR" altLang="zh-CN" sz="1600" b="1" dirty="0">
                <a:solidFill>
                  <a:srgbClr val="FF0000"/>
                </a:solidFill>
              </a:rPr>
              <a:t>] init: selinux 4: SELinux: Loaded </a:t>
            </a:r>
            <a:r>
              <a:rPr lang="fr-FR" altLang="zh-CN" sz="1600" b="1" dirty="0" smtClean="0">
                <a:solidFill>
                  <a:srgbClr val="FF0000"/>
                </a:solidFill>
              </a:rPr>
              <a:t>file_contexts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62425"/>
            <a:ext cx="6648450" cy="2695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1" y="4162425"/>
            <a:ext cx="6037389" cy="269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second_stage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b="1" dirty="0"/>
              <a:t>&lt;14&gt;[    3.838646][T700001</a:t>
            </a:r>
            <a:r>
              <a:rPr lang="en-US" altLang="zh-CN" sz="1600" b="1" dirty="0">
                <a:solidFill>
                  <a:srgbClr val="FF0000"/>
                </a:solidFill>
              </a:rPr>
              <a:t>] </a:t>
            </a:r>
            <a:r>
              <a:rPr lang="en-US" altLang="zh-CN" sz="1600" b="1" dirty="0" err="1">
                <a:solidFill>
                  <a:srgbClr val="FF0000"/>
                </a:solidFill>
              </a:rPr>
              <a:t>init</a:t>
            </a:r>
            <a:r>
              <a:rPr lang="en-US" altLang="zh-CN" sz="1600" b="1" dirty="0">
                <a:solidFill>
                  <a:srgbClr val="FF0000"/>
                </a:solidFill>
              </a:rPr>
              <a:t>: </a:t>
            </a:r>
            <a:r>
              <a:rPr lang="en-US" altLang="zh-CN" sz="1600" b="1" dirty="0" err="1">
                <a:solidFill>
                  <a:srgbClr val="FF0000"/>
                </a:solidFill>
              </a:rPr>
              <a:t>init</a:t>
            </a:r>
            <a:r>
              <a:rPr lang="en-US" altLang="zh-CN" sz="1600" b="1" dirty="0">
                <a:solidFill>
                  <a:srgbClr val="FF0000"/>
                </a:solidFill>
              </a:rPr>
              <a:t> 3: </a:t>
            </a:r>
            <a:r>
              <a:rPr lang="en-US" altLang="zh-CN" sz="1600" b="1" dirty="0" err="1">
                <a:solidFill>
                  <a:srgbClr val="FF0000"/>
                </a:solidFill>
              </a:rPr>
              <a:t>init</a:t>
            </a:r>
            <a:r>
              <a:rPr lang="en-US" altLang="zh-CN" sz="1600" b="1" dirty="0">
                <a:solidFill>
                  <a:srgbClr val="FF0000"/>
                </a:solidFill>
              </a:rPr>
              <a:t> second stage started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!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200" b="1" dirty="0"/>
              <a:t>mount("</a:t>
            </a:r>
            <a:r>
              <a:rPr lang="en-US" altLang="zh-CN" sz="1200" b="1" dirty="0" err="1"/>
              <a:t>tmpfs</a:t>
            </a:r>
            <a:r>
              <a:rPr lang="en-US" altLang="zh-CN" sz="1200" b="1" dirty="0"/>
              <a:t>", "/</a:t>
            </a:r>
            <a:r>
              <a:rPr lang="en-US" altLang="zh-CN" sz="1200" b="1" dirty="0">
                <a:solidFill>
                  <a:srgbClr val="FF0000"/>
                </a:solidFill>
              </a:rPr>
              <a:t>apex</a:t>
            </a:r>
            <a:r>
              <a:rPr lang="en-US" altLang="zh-CN" sz="1200" b="1" dirty="0"/>
              <a:t>", "</a:t>
            </a:r>
            <a:r>
              <a:rPr lang="en-US" altLang="zh-CN" sz="1200" b="1" dirty="0" err="1"/>
              <a:t>tmpfs</a:t>
            </a:r>
            <a:r>
              <a:rPr lang="en-US" altLang="zh-CN" sz="1200" b="1" dirty="0"/>
              <a:t>", MS_NOEXEC | MS_NOSUID | </a:t>
            </a:r>
            <a:r>
              <a:rPr lang="en-US" altLang="zh-CN" sz="1200" b="1" dirty="0" err="1"/>
              <a:t>MS_NODEV</a:t>
            </a:r>
            <a:r>
              <a:rPr lang="en-US" altLang="zh-CN" sz="1200" b="1" dirty="0" err="1" smtClean="0"/>
              <a:t>,"</a:t>
            </a:r>
            <a:r>
              <a:rPr lang="en-US" altLang="zh-CN" sz="1200" b="1" dirty="0" err="1"/>
              <a:t>mode</a:t>
            </a:r>
            <a:r>
              <a:rPr lang="en-US" altLang="zh-CN" sz="1200" b="1" dirty="0"/>
              <a:t>=0755,uid=0,gid=0</a:t>
            </a:r>
            <a:r>
              <a:rPr lang="en-US" altLang="zh-CN" sz="1200" b="1" dirty="0" smtClean="0"/>
              <a:t>"));</a:t>
            </a:r>
            <a:endParaRPr lang="en-US" altLang="zh-CN" sz="1200" b="1" dirty="0" smtClean="0"/>
          </a:p>
          <a:p>
            <a:pPr lvl="1"/>
            <a:r>
              <a:rPr lang="en-US" altLang="zh-CN" sz="1200" b="1" dirty="0"/>
              <a:t>mount("</a:t>
            </a:r>
            <a:r>
              <a:rPr lang="en-US" altLang="zh-CN" sz="1200" b="1" dirty="0" err="1"/>
              <a:t>tmpfs</a:t>
            </a:r>
            <a:r>
              <a:rPr lang="en-US" altLang="zh-CN" sz="1200" b="1" dirty="0"/>
              <a:t>", "/</a:t>
            </a:r>
            <a:r>
              <a:rPr lang="en-US" altLang="zh-CN" sz="1200" b="1" dirty="0" err="1">
                <a:solidFill>
                  <a:srgbClr val="FF0000"/>
                </a:solidFill>
              </a:rPr>
              <a:t>linkerconfig</a:t>
            </a:r>
            <a:r>
              <a:rPr lang="en-US" altLang="zh-CN" sz="1200" b="1" dirty="0"/>
              <a:t>", "</a:t>
            </a:r>
            <a:r>
              <a:rPr lang="en-US" altLang="zh-CN" sz="1200" b="1" dirty="0" err="1"/>
              <a:t>tmpfs</a:t>
            </a:r>
            <a:r>
              <a:rPr lang="en-US" altLang="zh-CN" sz="1200" b="1" dirty="0"/>
              <a:t>", MS_NOEXEC | MS_NOSUID | </a:t>
            </a:r>
            <a:r>
              <a:rPr lang="en-US" altLang="zh-CN" sz="1200" b="1" dirty="0" err="1"/>
              <a:t>MS_NODEV</a:t>
            </a:r>
            <a:r>
              <a:rPr lang="en-US" altLang="zh-CN" sz="1200" b="1" dirty="0" err="1" smtClean="0"/>
              <a:t>,"</a:t>
            </a:r>
            <a:r>
              <a:rPr lang="en-US" altLang="zh-CN" sz="1200" b="1" dirty="0" err="1"/>
              <a:t>mode</a:t>
            </a:r>
            <a:r>
              <a:rPr lang="en-US" altLang="zh-CN" sz="1200" b="1" dirty="0"/>
              <a:t>=0755,uid=0,gid=0</a:t>
            </a:r>
            <a:r>
              <a:rPr lang="en-US" altLang="zh-CN" sz="1200" b="1" dirty="0" smtClean="0"/>
              <a:t>"));</a:t>
            </a:r>
            <a:endParaRPr lang="en-US" altLang="zh-CN" sz="1200" b="1" dirty="0"/>
          </a:p>
          <a:p>
            <a:pPr lvl="1"/>
            <a:endParaRPr lang="en-US" altLang="zh-CN" sz="1200" b="1" dirty="0" smtClean="0">
              <a:solidFill>
                <a:srgbClr val="FF0000"/>
              </a:solidFill>
            </a:endParaRPr>
          </a:p>
          <a:p>
            <a:pPr lvl="1"/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 smtClean="0"/>
              <a:t>&lt;</a:t>
            </a:r>
            <a:r>
              <a:rPr lang="en-US" altLang="zh-CN" sz="1600" b="1" dirty="0"/>
              <a:t>14&gt;[    3.860534][T700001]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selinux</a:t>
            </a:r>
            <a:r>
              <a:rPr lang="en-US" altLang="zh-CN" sz="1600" b="1" dirty="0"/>
              <a:t> 6: </a:t>
            </a:r>
            <a:r>
              <a:rPr lang="en-US" altLang="zh-CN" sz="1600" b="1" dirty="0" err="1"/>
              <a:t>SELinux</a:t>
            </a:r>
            <a:r>
              <a:rPr lang="en-US" altLang="zh-CN" sz="1600" b="1" dirty="0"/>
              <a:t>: Loaded </a:t>
            </a:r>
            <a:r>
              <a:rPr lang="en-US" altLang="zh-CN" sz="1600" b="1" dirty="0" err="1"/>
              <a:t>file_contexts</a:t>
            </a:r>
            <a:endParaRPr lang="en-US" altLang="zh-CN" sz="1600" b="1" dirty="0"/>
          </a:p>
          <a:p>
            <a:r>
              <a:rPr lang="en-US" altLang="zh-CN" sz="1600" b="1" dirty="0"/>
              <a:t>&lt;14&gt;[    3.860539][T700001]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Running </a:t>
            </a:r>
            <a:r>
              <a:rPr lang="en-US" altLang="zh-CN" sz="1600" b="1" dirty="0" err="1"/>
              <a:t>restorecon</a:t>
            </a:r>
            <a:r>
              <a:rPr lang="en-US" altLang="zh-CN" sz="1600" b="1" dirty="0" smtClean="0"/>
              <a:t>...</a:t>
            </a:r>
            <a:endParaRPr lang="en-US" altLang="zh-CN" sz="1600" b="1" dirty="0" smtClean="0"/>
          </a:p>
          <a:p>
            <a:pPr lvl="1"/>
            <a:r>
              <a:rPr lang="en-US" altLang="zh-CN" sz="1200" b="1" dirty="0" smtClean="0"/>
              <a:t>/dev</a:t>
            </a:r>
            <a:endParaRPr lang="en-US" altLang="zh-CN" sz="1200" b="1" dirty="0" smtClean="0"/>
          </a:p>
          <a:p>
            <a:pPr lvl="1"/>
            <a:r>
              <a:rPr lang="en-US" altLang="zh-CN" sz="1200" b="1" dirty="0" smtClean="0"/>
              <a:t>/apex</a:t>
            </a:r>
            <a:endParaRPr lang="en-US" altLang="zh-CN" sz="1200" b="1" dirty="0" smtClean="0"/>
          </a:p>
          <a:p>
            <a:pPr lvl="1"/>
            <a:r>
              <a:rPr lang="en-US" altLang="zh-CN" sz="1200" b="1" dirty="0" smtClean="0"/>
              <a:t>/</a:t>
            </a:r>
            <a:r>
              <a:rPr lang="en-US" altLang="zh-CN" sz="1200" b="1" dirty="0" err="1" smtClean="0"/>
              <a:t>linkerconfig</a:t>
            </a:r>
            <a:endParaRPr lang="en-US" altLang="zh-CN" sz="1200" b="1" dirty="0" smtClean="0"/>
          </a:p>
          <a:p>
            <a:pPr lvl="1"/>
            <a:r>
              <a:rPr lang="en-US" altLang="zh-CN" sz="1200" b="1" dirty="0" smtClean="0"/>
              <a:t>...</a:t>
            </a:r>
            <a:endParaRPr lang="en-US" altLang="zh-CN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/>
              <a:t>second_stage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SecondStageMain</a:t>
            </a:r>
            <a:r>
              <a:rPr lang="en-US" altLang="zh-CN" b="1" dirty="0"/>
              <a:t>(</a:t>
            </a:r>
            <a:r>
              <a:rPr lang="en-US" altLang="zh-CN" b="1" dirty="0" err="1"/>
              <a:t>int</a:t>
            </a:r>
            <a:r>
              <a:rPr lang="en-US" altLang="zh-CN" b="1" dirty="0"/>
              <a:t> </a:t>
            </a:r>
            <a:r>
              <a:rPr lang="en-US" altLang="zh-CN" b="1" dirty="0" err="1"/>
              <a:t>argc</a:t>
            </a:r>
            <a:r>
              <a:rPr lang="en-US" altLang="zh-CN" b="1" dirty="0"/>
              <a:t>, char** </a:t>
            </a:r>
            <a:r>
              <a:rPr lang="en-US" altLang="zh-CN" b="1" dirty="0" err="1"/>
              <a:t>argv</a:t>
            </a:r>
            <a:r>
              <a:rPr lang="en-US" altLang="zh-CN" b="1" dirty="0"/>
              <a:t>) {</a:t>
            </a:r>
            <a:endParaRPr lang="en-US" altLang="zh-CN" b="1" dirty="0"/>
          </a:p>
          <a:p>
            <a:endParaRPr lang="en-US" altLang="zh-CN" dirty="0" smtClean="0"/>
          </a:p>
          <a:p>
            <a:r>
              <a:rPr lang="en-US" altLang="zh-CN" dirty="0" smtClean="0"/>
              <a:t>early-</a:t>
            </a:r>
            <a:r>
              <a:rPr lang="en-US" altLang="zh-CN" dirty="0" err="1" smtClean="0"/>
              <a:t>init</a:t>
            </a:r>
            <a:endParaRPr lang="en-US" altLang="zh-CN" dirty="0" smtClean="0"/>
          </a:p>
          <a:p>
            <a:r>
              <a:rPr lang="en-US" altLang="zh-CN" dirty="0" err="1" smtClean="0"/>
              <a:t>init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late-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init</a:t>
            </a:r>
            <a:r>
              <a:rPr lang="en-US" altLang="zh-CN" b="1" dirty="0" smtClean="0"/>
              <a:t>/charger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所谓的关机充电，实际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已经开启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也可以将关机充电放到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之前做，但涉及到图形方面比较麻烦</a:t>
            </a:r>
            <a:endParaRPr lang="en-US" altLang="zh-CN" dirty="0" smtClean="0"/>
          </a:p>
          <a:p>
            <a:pPr lvl="1"/>
            <a:r>
              <a:rPr lang="en-US" altLang="zh-CN" dirty="0"/>
              <a:t>// Don't mount </a:t>
            </a:r>
            <a:r>
              <a:rPr lang="en-US" altLang="zh-CN" dirty="0" err="1"/>
              <a:t>filesystems</a:t>
            </a:r>
            <a:r>
              <a:rPr lang="en-US" altLang="zh-CN" dirty="0"/>
              <a:t> or start core system services in charger mode.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while(true)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init</a:t>
            </a:r>
            <a:r>
              <a:rPr lang="zh-CN" altLang="en-US" dirty="0" smtClean="0"/>
              <a:t>进入</a:t>
            </a:r>
            <a:r>
              <a:rPr lang="en-US" altLang="zh-CN" dirty="0" smtClean="0"/>
              <a:t>main loop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8953" y="1938268"/>
            <a:ext cx="6997931" cy="206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/>
              <a:t>second_stage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600" b="1" dirty="0" smtClean="0"/>
              <a:t>early-</a:t>
            </a:r>
            <a:r>
              <a:rPr lang="en-US" altLang="zh-CN" sz="1600" b="1" dirty="0" err="1" smtClean="0"/>
              <a:t>init</a:t>
            </a:r>
            <a:endParaRPr lang="en-US" altLang="zh-CN" sz="1600" b="1" dirty="0" smtClean="0"/>
          </a:p>
          <a:p>
            <a:pPr lvl="1"/>
            <a:r>
              <a:rPr lang="en-US" altLang="zh-CN" sz="1600" dirty="0"/>
              <a:t>start </a:t>
            </a:r>
            <a:r>
              <a:rPr lang="en-US" altLang="zh-CN" sz="1600" dirty="0" err="1" smtClean="0"/>
              <a:t>ueventd</a:t>
            </a:r>
            <a:endParaRPr lang="en-US" altLang="zh-CN" sz="1600" dirty="0" smtClean="0"/>
          </a:p>
          <a:p>
            <a:pPr lvl="1"/>
            <a:r>
              <a:rPr lang="en-US" altLang="zh-CN" sz="1600" dirty="0" err="1"/>
              <a:t>exec_start</a:t>
            </a:r>
            <a:r>
              <a:rPr lang="en-US" altLang="zh-CN" sz="1600" dirty="0"/>
              <a:t> </a:t>
            </a:r>
            <a:r>
              <a:rPr lang="en-US" altLang="zh-CN" sz="1600" dirty="0" err="1" smtClean="0">
                <a:solidFill>
                  <a:srgbClr val="00B050"/>
                </a:solidFill>
              </a:rPr>
              <a:t>apexd</a:t>
            </a:r>
            <a:r>
              <a:rPr lang="en-US" altLang="zh-CN" sz="1600" dirty="0" smtClean="0">
                <a:solidFill>
                  <a:srgbClr val="00B050"/>
                </a:solidFill>
              </a:rPr>
              <a:t>-bootstrap</a:t>
            </a:r>
            <a:endParaRPr lang="en-US" altLang="zh-CN" sz="1600" dirty="0" smtClean="0">
              <a:solidFill>
                <a:srgbClr val="00B050"/>
              </a:solidFill>
            </a:endParaRPr>
          </a:p>
          <a:p>
            <a:pPr lvl="1"/>
            <a:r>
              <a:rPr lang="en-US" altLang="zh-CN" sz="1600" dirty="0" err="1" smtClean="0">
                <a:solidFill>
                  <a:srgbClr val="00B050"/>
                </a:solidFill>
              </a:rPr>
              <a:t>apexd</a:t>
            </a:r>
            <a:r>
              <a:rPr lang="zh-CN" altLang="en-US" sz="1600" dirty="0" smtClean="0">
                <a:solidFill>
                  <a:srgbClr val="00B050"/>
                </a:solidFill>
              </a:rPr>
              <a:t>动态开启（后面章节会讲到）</a:t>
            </a:r>
            <a:endParaRPr lang="en-US" altLang="zh-CN" sz="1600" dirty="0" smtClean="0">
              <a:solidFill>
                <a:srgbClr val="00B050"/>
              </a:solidFill>
            </a:endParaRPr>
          </a:p>
          <a:p>
            <a:r>
              <a:rPr lang="en-US" altLang="zh-CN" sz="1600" b="1" dirty="0" err="1" smtClean="0"/>
              <a:t>init</a:t>
            </a:r>
            <a:endParaRPr lang="en-US" altLang="zh-CN" sz="1600" b="1" dirty="0" smtClean="0"/>
          </a:p>
          <a:p>
            <a:pPr lvl="1"/>
            <a:r>
              <a:rPr lang="en-US" altLang="zh-CN" sz="1600" dirty="0" err="1" smtClean="0"/>
              <a:t>chown</a:t>
            </a:r>
            <a:r>
              <a:rPr lang="en-US" altLang="zh-CN" sz="1600" dirty="0" smtClean="0"/>
              <a:t>/write /</a:t>
            </a:r>
            <a:r>
              <a:rPr lang="en-US" altLang="zh-CN" sz="1600" dirty="0" err="1" smtClean="0"/>
              <a:t>mnt</a:t>
            </a:r>
            <a:r>
              <a:rPr lang="en-US" altLang="zh-CN" sz="1600" dirty="0" smtClean="0"/>
              <a:t>  /</a:t>
            </a:r>
            <a:r>
              <a:rPr lang="en-US" altLang="zh-CN" sz="1600" dirty="0" err="1" smtClean="0"/>
              <a:t>proc</a:t>
            </a:r>
            <a:r>
              <a:rPr lang="en-US" altLang="zh-CN" sz="1600" dirty="0" smtClean="0"/>
              <a:t> /sys</a:t>
            </a:r>
            <a:endParaRPr lang="en-US" altLang="zh-CN" sz="1600" dirty="0" smtClean="0"/>
          </a:p>
          <a:p>
            <a:pPr lvl="1"/>
            <a:r>
              <a:rPr lang="en-US" altLang="zh-CN" sz="1600" dirty="0"/>
              <a:t>start </a:t>
            </a:r>
            <a:r>
              <a:rPr lang="en-US" altLang="zh-CN" sz="1600" dirty="0" err="1" smtClean="0"/>
              <a:t>lmkd</a:t>
            </a:r>
            <a:r>
              <a:rPr lang="en-US" altLang="zh-CN" sz="1600" dirty="0"/>
              <a:t>/</a:t>
            </a:r>
            <a:r>
              <a:rPr lang="en-US" altLang="zh-CN" sz="1600" dirty="0" smtClean="0"/>
              <a:t>start </a:t>
            </a:r>
            <a:r>
              <a:rPr lang="en-US" altLang="zh-CN" sz="1600" dirty="0" err="1" smtClean="0"/>
              <a:t>servicemanager</a:t>
            </a:r>
            <a:r>
              <a:rPr lang="en-US" altLang="zh-CN" sz="1600" dirty="0" smtClean="0"/>
              <a:t>/start </a:t>
            </a:r>
            <a:r>
              <a:rPr lang="en-US" altLang="zh-CN" sz="1600" dirty="0" err="1" smtClean="0"/>
              <a:t>hwservicemanager</a:t>
            </a:r>
            <a:r>
              <a:rPr lang="en-US" altLang="zh-CN" sz="1600" dirty="0"/>
              <a:t>/</a:t>
            </a:r>
            <a:r>
              <a:rPr lang="en-US" altLang="zh-CN" sz="1600" dirty="0" smtClean="0"/>
              <a:t>start </a:t>
            </a:r>
            <a:r>
              <a:rPr lang="en-US" altLang="zh-CN" sz="1600" dirty="0" err="1"/>
              <a:t>vndservicemanager</a:t>
            </a:r>
            <a:endParaRPr lang="en-US" altLang="zh-CN" sz="1600" dirty="0" smtClean="0"/>
          </a:p>
          <a:p>
            <a:r>
              <a:rPr lang="en-US" altLang="zh-CN" sz="1600" b="1" dirty="0" smtClean="0">
                <a:solidFill>
                  <a:srgbClr val="FF0000"/>
                </a:solidFill>
              </a:rPr>
              <a:t>late-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init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 smtClean="0"/>
              <a:t>trigger early-fs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trigger fs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trigger post-fs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trigger post-fs-data</a:t>
            </a:r>
            <a:endParaRPr lang="en-US" altLang="zh-CN" sz="1600" dirty="0" smtClean="0"/>
          </a:p>
          <a:p>
            <a:pPr lvl="1"/>
            <a:r>
              <a:rPr lang="en-US" altLang="zh-CN" sz="1600" dirty="0"/>
              <a:t>trigger 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load_persist_props_action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 smtClean="0"/>
              <a:t>trigger </a:t>
            </a:r>
            <a:r>
              <a:rPr lang="en-US" altLang="zh-CN" sz="1600" dirty="0" smtClean="0">
                <a:solidFill>
                  <a:srgbClr val="FF0000"/>
                </a:solidFill>
              </a:rPr>
              <a:t>zygote-start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trigger </a:t>
            </a:r>
            <a:r>
              <a:rPr lang="en-US" altLang="zh-CN" sz="1600" dirty="0" smtClean="0"/>
              <a:t>early-boot</a:t>
            </a:r>
            <a:endParaRPr lang="en-US" altLang="zh-CN" sz="1600" dirty="0" smtClean="0"/>
          </a:p>
          <a:p>
            <a:pPr lvl="1"/>
            <a:r>
              <a:rPr lang="en-US" altLang="zh-CN" sz="1600" dirty="0"/>
              <a:t>trigger </a:t>
            </a:r>
            <a:r>
              <a:rPr lang="en-US" altLang="zh-CN" sz="1600" dirty="0" smtClean="0"/>
              <a:t>boot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mtClean="0"/>
              <a:t>Android</a:t>
            </a:r>
            <a:r>
              <a:rPr lang="zh-CN" altLang="en-US" smtClean="0"/>
              <a:t>开关机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开机流程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正常开机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recovery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关机充电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安全模式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rollback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r>
              <a:rPr lang="zh-CN" altLang="en-US" dirty="0"/>
              <a:t>关键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r>
              <a:rPr lang="zh-CN" altLang="en-US" dirty="0" smtClean="0"/>
              <a:t>关机流程</a:t>
            </a:r>
            <a:endParaRPr lang="en-US" altLang="zh-CN" dirty="0" smtClean="0"/>
          </a:p>
          <a:p>
            <a:r>
              <a:rPr lang="zh-CN" altLang="en-US" dirty="0"/>
              <a:t>重</a:t>
            </a:r>
            <a:r>
              <a:rPr lang="zh-CN" altLang="en-US" dirty="0" smtClean="0"/>
              <a:t>启方法</a:t>
            </a:r>
            <a:endParaRPr lang="en-US" altLang="zh-CN" dirty="0" smtClean="0"/>
          </a:p>
          <a:p>
            <a:r>
              <a:rPr lang="en-US" altLang="zh-CN" dirty="0" smtClean="0"/>
              <a:t>CRASH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r>
              <a:rPr lang="en-US" altLang="zh-CN" dirty="0" smtClean="0"/>
              <a:t>PANIC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/>
              <a:t>second_stage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600" b="1" dirty="0" smtClean="0"/>
              <a:t>early-</a:t>
            </a:r>
            <a:r>
              <a:rPr lang="en-US" altLang="zh-CN" sz="1600" b="1" dirty="0" err="1" smtClean="0"/>
              <a:t>init</a:t>
            </a:r>
            <a:endParaRPr lang="en-US" altLang="zh-CN" sz="1600" b="1" dirty="0" smtClean="0"/>
          </a:p>
          <a:p>
            <a:pPr lvl="1"/>
            <a:r>
              <a:rPr lang="en-US" altLang="zh-CN" sz="1600" dirty="0"/>
              <a:t>start </a:t>
            </a:r>
            <a:r>
              <a:rPr lang="en-US" altLang="zh-CN" sz="1600" dirty="0" err="1" smtClean="0"/>
              <a:t>ueventd</a:t>
            </a:r>
            <a:endParaRPr lang="en-US" altLang="zh-CN" sz="1600" dirty="0" smtClean="0"/>
          </a:p>
          <a:p>
            <a:pPr lvl="1"/>
            <a:r>
              <a:rPr lang="en-US" altLang="zh-CN" sz="1600" dirty="0" err="1"/>
              <a:t>exec_start</a:t>
            </a:r>
            <a:r>
              <a:rPr lang="en-US" altLang="zh-CN" sz="1600" dirty="0"/>
              <a:t> </a:t>
            </a:r>
            <a:r>
              <a:rPr lang="en-US" altLang="zh-CN" sz="1600" dirty="0" err="1" smtClean="0">
                <a:solidFill>
                  <a:srgbClr val="00B050"/>
                </a:solidFill>
              </a:rPr>
              <a:t>apexd</a:t>
            </a:r>
            <a:r>
              <a:rPr lang="en-US" altLang="zh-CN" sz="1600" dirty="0" smtClean="0">
                <a:solidFill>
                  <a:srgbClr val="00B050"/>
                </a:solidFill>
              </a:rPr>
              <a:t>-bootstrap</a:t>
            </a:r>
            <a:endParaRPr lang="en-US" altLang="zh-CN" sz="1600" dirty="0" smtClean="0">
              <a:solidFill>
                <a:srgbClr val="00B050"/>
              </a:solidFill>
            </a:endParaRPr>
          </a:p>
          <a:p>
            <a:pPr lvl="1"/>
            <a:r>
              <a:rPr lang="en-US" altLang="zh-CN" sz="1600" dirty="0" err="1" smtClean="0">
                <a:solidFill>
                  <a:srgbClr val="00B050"/>
                </a:solidFill>
              </a:rPr>
              <a:t>apexd</a:t>
            </a:r>
            <a:r>
              <a:rPr lang="zh-CN" altLang="en-US" sz="1600" dirty="0" smtClean="0">
                <a:solidFill>
                  <a:srgbClr val="00B050"/>
                </a:solidFill>
              </a:rPr>
              <a:t>动态开启</a:t>
            </a:r>
            <a:endParaRPr lang="en-US" altLang="zh-CN" sz="1600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/>
              <a:t>second_stage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1600" b="1" dirty="0"/>
              <a:t>&lt;11&gt;[    3.871190][T700001]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----</a:t>
            </a:r>
            <a:r>
              <a:rPr lang="en-US" altLang="zh-CN" sz="1600" b="1" dirty="0" err="1"/>
              <a:t>duguowei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make_dir</a:t>
            </a:r>
            <a:r>
              <a:rPr lang="en-US" altLang="zh-CN" sz="1600" b="1" dirty="0"/>
              <a:t>---/</a:t>
            </a:r>
            <a:r>
              <a:rPr lang="en-US" altLang="zh-CN" sz="1600" b="1" dirty="0" err="1"/>
              <a:t>mnt</a:t>
            </a:r>
            <a:r>
              <a:rPr lang="en-US" altLang="zh-CN" sz="1600" b="1" dirty="0"/>
              <a:t>/user</a:t>
            </a:r>
            <a:endParaRPr lang="en-US" altLang="zh-CN" sz="1600" b="1" dirty="0"/>
          </a:p>
          <a:p>
            <a:r>
              <a:rPr lang="en-US" altLang="zh-CN" sz="1600" b="1" dirty="0"/>
              <a:t>&lt;11&gt;[    3.871320][T700001]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----</a:t>
            </a:r>
            <a:r>
              <a:rPr lang="en-US" altLang="zh-CN" sz="1600" b="1" dirty="0" err="1"/>
              <a:t>duguowei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make_dir</a:t>
            </a:r>
            <a:r>
              <a:rPr lang="en-US" altLang="zh-CN" sz="1600" b="1" dirty="0"/>
              <a:t>---/</a:t>
            </a:r>
            <a:r>
              <a:rPr lang="en-US" altLang="zh-CN" sz="1600" b="1" dirty="0" err="1"/>
              <a:t>mnt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userrc</a:t>
            </a:r>
            <a:r>
              <a:rPr lang="en-US" altLang="zh-CN" sz="1600" b="1" dirty="0"/>
              <a:t>=0</a:t>
            </a:r>
            <a:endParaRPr lang="en-US" altLang="zh-CN" sz="1600" b="1" dirty="0"/>
          </a:p>
          <a:p>
            <a:r>
              <a:rPr lang="en-US" altLang="zh-CN" sz="1600" b="1" dirty="0"/>
              <a:t>&lt;11&gt;[    3.871330][T700001]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6: ----</a:t>
            </a:r>
            <a:r>
              <a:rPr lang="en-US" altLang="zh-CN" sz="1600" b="1" dirty="0" err="1"/>
              <a:t>duguowei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make_dir</a:t>
            </a:r>
            <a:r>
              <a:rPr lang="en-US" altLang="zh-CN" sz="1600" b="1" dirty="0"/>
              <a:t>---/</a:t>
            </a:r>
            <a:r>
              <a:rPr lang="en-US" altLang="zh-CN" sz="1600" b="1" dirty="0" err="1"/>
              <a:t>mnt</a:t>
            </a:r>
            <a:r>
              <a:rPr lang="en-US" altLang="zh-CN" sz="1600" b="1" dirty="0"/>
              <a:t>/installer</a:t>
            </a:r>
            <a:endParaRPr lang="en-US" altLang="zh-CN" sz="1600" b="1" dirty="0"/>
          </a:p>
          <a:p>
            <a:r>
              <a:rPr lang="en-US" altLang="zh-CN" sz="1600" b="1" dirty="0"/>
              <a:t>&lt;11&gt;[    3.871543][T700001]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19: ----</a:t>
            </a:r>
            <a:r>
              <a:rPr lang="en-US" altLang="zh-CN" sz="1600" b="1" dirty="0" err="1"/>
              <a:t>duguowei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make_dir</a:t>
            </a:r>
            <a:r>
              <a:rPr lang="en-US" altLang="zh-CN" sz="1600" b="1" dirty="0"/>
              <a:t>---/</a:t>
            </a:r>
            <a:r>
              <a:rPr lang="en-US" altLang="zh-CN" sz="1600" b="1" dirty="0" err="1"/>
              <a:t>mnt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installerrc</a:t>
            </a:r>
            <a:r>
              <a:rPr lang="en-US" altLang="zh-CN" sz="1600" b="1" dirty="0"/>
              <a:t>=0</a:t>
            </a:r>
            <a:endParaRPr lang="en-US" altLang="zh-CN" sz="1600" b="1" dirty="0"/>
          </a:p>
          <a:p>
            <a:r>
              <a:rPr lang="en-US" altLang="zh-CN" sz="1600" b="1" dirty="0"/>
              <a:t>&lt;11&gt;[    3.871548][T700001]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19: ----</a:t>
            </a:r>
            <a:r>
              <a:rPr lang="en-US" altLang="zh-CN" sz="1600" b="1" dirty="0" err="1"/>
              <a:t>duguowei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make_dir</a:t>
            </a:r>
            <a:r>
              <a:rPr lang="en-US" altLang="zh-CN" sz="1600" b="1" dirty="0"/>
              <a:t>---/</a:t>
            </a:r>
            <a:r>
              <a:rPr lang="en-US" altLang="zh-CN" sz="1600" b="1" dirty="0" err="1"/>
              <a:t>mnt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androidwritable</a:t>
            </a:r>
            <a:endParaRPr lang="en-US" altLang="zh-CN" sz="1600" b="1" dirty="0"/>
          </a:p>
          <a:p>
            <a:r>
              <a:rPr lang="en-US" altLang="zh-CN" sz="1600" b="1" dirty="0"/>
              <a:t>&lt;11&gt;[    3.871588][T700001]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19: ----</a:t>
            </a:r>
            <a:r>
              <a:rPr lang="en-US" altLang="zh-CN" sz="1600" b="1" dirty="0" err="1"/>
              <a:t>duguowei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make_dir</a:t>
            </a:r>
            <a:r>
              <a:rPr lang="en-US" altLang="zh-CN" sz="1600" b="1" dirty="0"/>
              <a:t>---/</a:t>
            </a:r>
            <a:r>
              <a:rPr lang="en-US" altLang="zh-CN" sz="1600" b="1" dirty="0" err="1"/>
              <a:t>mnt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androidwritablerc</a:t>
            </a:r>
            <a:r>
              <a:rPr lang="en-US" altLang="zh-CN" sz="1600" b="1" dirty="0"/>
              <a:t>=0</a:t>
            </a:r>
            <a:endParaRPr lang="en-US" altLang="zh-CN" sz="1600" b="1" dirty="0" smtClean="0"/>
          </a:p>
          <a:p>
            <a:endParaRPr lang="en-US" altLang="zh-CN" sz="1600" b="1" dirty="0"/>
          </a:p>
          <a:p>
            <a:r>
              <a:rPr lang="en-US" altLang="zh-CN" sz="1600" b="1" dirty="0" smtClean="0"/>
              <a:t>&lt;</a:t>
            </a:r>
            <a:r>
              <a:rPr lang="en-US" altLang="zh-CN" sz="1600" b="1" dirty="0"/>
              <a:t>14&gt;[    3.872046][T700001]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19: Forked </a:t>
            </a:r>
            <a:r>
              <a:rPr lang="en-US" altLang="zh-CN" sz="1600" b="1" dirty="0" err="1"/>
              <a:t>subcontext</a:t>
            </a:r>
            <a:r>
              <a:rPr lang="en-US" altLang="zh-CN" sz="1600" b="1" dirty="0"/>
              <a:t> for 'u:r:vendor_init:s0' with </a:t>
            </a:r>
            <a:r>
              <a:rPr lang="en-US" altLang="zh-CN" sz="1600" b="1" dirty="0" err="1"/>
              <a:t>pid</a:t>
            </a:r>
            <a:r>
              <a:rPr lang="en-US" altLang="zh-CN" sz="1600" b="1" dirty="0"/>
              <a:t> 336</a:t>
            </a:r>
            <a:endParaRPr lang="fr-FR" altLang="zh-CN" sz="1600" b="1" dirty="0" smtClean="0"/>
          </a:p>
          <a:p>
            <a:r>
              <a:rPr lang="fr-FR" altLang="zh-CN" sz="1600" b="1" dirty="0" smtClean="0"/>
              <a:t>&lt;</a:t>
            </a:r>
            <a:r>
              <a:rPr lang="fr-FR" altLang="zh-CN" sz="1600" b="1" dirty="0"/>
              <a:t>14&gt;[    3.872378][T700001] </a:t>
            </a:r>
            <a:r>
              <a:rPr lang="fr-FR" altLang="zh-CN" sz="1600" b="1" dirty="0">
                <a:solidFill>
                  <a:srgbClr val="FF0000"/>
                </a:solidFill>
              </a:rPr>
              <a:t>init: init 19: Parsing file /system/etc/init/hw/init.rc</a:t>
            </a:r>
            <a:r>
              <a:rPr lang="fr-FR" altLang="zh-CN" sz="1600" b="1" dirty="0" smtClean="0"/>
              <a:t>...</a:t>
            </a:r>
            <a:endParaRPr lang="fr-FR" altLang="zh-CN" sz="1600" b="1" dirty="0" smtClean="0"/>
          </a:p>
          <a:p>
            <a:pPr lvl="1"/>
            <a:r>
              <a:rPr lang="en-US" altLang="zh-CN" sz="1200" b="1" dirty="0"/>
              <a:t>&lt;14&gt;[    3.872676][T700001]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: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 19: Added '/</a:t>
            </a:r>
            <a:r>
              <a:rPr lang="en-US" altLang="zh-CN" sz="1200" b="1" dirty="0" err="1"/>
              <a:t>init.environ.rc</a:t>
            </a:r>
            <a:r>
              <a:rPr lang="en-US" altLang="zh-CN" sz="1200" b="1" dirty="0"/>
              <a:t>' to import list</a:t>
            </a:r>
            <a:endParaRPr lang="en-US" altLang="zh-CN" sz="1200" b="1" dirty="0"/>
          </a:p>
          <a:p>
            <a:pPr lvl="1"/>
            <a:r>
              <a:rPr lang="en-US" altLang="zh-CN" sz="1200" b="1" dirty="0"/>
              <a:t>&lt;14&gt;[    3.872681][T700001]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: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 19: Added '/system/</a:t>
            </a:r>
            <a:r>
              <a:rPr lang="en-US" altLang="zh-CN" sz="1200" b="1" dirty="0" err="1"/>
              <a:t>etc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hw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init.usb.rc</a:t>
            </a:r>
            <a:r>
              <a:rPr lang="en-US" altLang="zh-CN" sz="1200" b="1" dirty="0"/>
              <a:t>' to import list</a:t>
            </a:r>
            <a:endParaRPr lang="en-US" altLang="zh-CN" sz="1200" b="1" dirty="0"/>
          </a:p>
          <a:p>
            <a:pPr lvl="1"/>
            <a:r>
              <a:rPr lang="en-US" altLang="zh-CN" sz="1200" b="1" dirty="0"/>
              <a:t>&lt;14&gt;[    3.872687][T700001]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: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 19: Added '/init.mt6983.rc' to import list</a:t>
            </a:r>
            <a:endParaRPr lang="en-US" altLang="zh-CN" sz="1200" b="1" dirty="0"/>
          </a:p>
          <a:p>
            <a:pPr lvl="1"/>
            <a:r>
              <a:rPr lang="en-US" altLang="zh-CN" sz="1200" b="1" dirty="0"/>
              <a:t>&lt;14&gt;[    3.872696][T700001]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: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 22: Added '/vendor/</a:t>
            </a:r>
            <a:r>
              <a:rPr lang="en-US" altLang="zh-CN" sz="1200" b="1" dirty="0" err="1"/>
              <a:t>etc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hw</a:t>
            </a:r>
            <a:r>
              <a:rPr lang="en-US" altLang="zh-CN" sz="1200" b="1" dirty="0"/>
              <a:t>/init.mt6983.rc' to import list</a:t>
            </a:r>
            <a:endParaRPr lang="en-US" altLang="zh-CN" sz="1200" b="1" dirty="0"/>
          </a:p>
          <a:p>
            <a:pPr lvl="1"/>
            <a:r>
              <a:rPr lang="en-US" altLang="zh-CN" sz="1200" b="1" dirty="0"/>
              <a:t>&lt;14&gt;[    3.872699][T700001]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: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 22: Added '/system/</a:t>
            </a:r>
            <a:r>
              <a:rPr lang="en-US" altLang="zh-CN" sz="1200" b="1" dirty="0" err="1"/>
              <a:t>etc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hw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init.usb.configfs.rc</a:t>
            </a:r>
            <a:r>
              <a:rPr lang="en-US" altLang="zh-CN" sz="1200" b="1" dirty="0"/>
              <a:t>' to import list</a:t>
            </a:r>
            <a:endParaRPr lang="en-US" altLang="zh-CN" sz="1200" b="1" dirty="0"/>
          </a:p>
          <a:p>
            <a:pPr lvl="1"/>
            <a:r>
              <a:rPr lang="en-US" altLang="zh-CN" sz="1200" b="1" dirty="0"/>
              <a:t>&lt;14&gt;[    3.872704][T700001]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: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 22: Added '/system/</a:t>
            </a:r>
            <a:r>
              <a:rPr lang="en-US" altLang="zh-CN" sz="1200" b="1" dirty="0" err="1"/>
              <a:t>etc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/</a:t>
            </a:r>
            <a:r>
              <a:rPr lang="en-US" altLang="zh-CN" sz="1200" b="1" dirty="0" err="1"/>
              <a:t>hw</a:t>
            </a:r>
            <a:r>
              <a:rPr lang="en-US" altLang="zh-CN" sz="1200" b="1" dirty="0"/>
              <a:t>/init.zygote64_32.rc' to import list</a:t>
            </a:r>
            <a:endParaRPr lang="en-US" altLang="zh-CN" sz="1200" b="1" dirty="0"/>
          </a:p>
          <a:p>
            <a:pPr lvl="1"/>
            <a:r>
              <a:rPr lang="en-US" altLang="zh-CN" sz="1200" b="1" dirty="0"/>
              <a:t>&lt;14&gt;[    3.872707][T700001]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: </a:t>
            </a:r>
            <a:r>
              <a:rPr lang="en-US" altLang="zh-CN" sz="1200" b="1" dirty="0" err="1"/>
              <a:t>init</a:t>
            </a:r>
            <a:r>
              <a:rPr lang="en-US" altLang="zh-CN" sz="1200" b="1" dirty="0"/>
              <a:t> 22: Added '/</a:t>
            </a:r>
            <a:r>
              <a:rPr lang="en-US" altLang="zh-CN" sz="1200" b="1" dirty="0" err="1"/>
              <a:t>init.miui.rc</a:t>
            </a:r>
            <a:r>
              <a:rPr lang="en-US" altLang="zh-CN" sz="1200" b="1" dirty="0"/>
              <a:t>' to import </a:t>
            </a:r>
            <a:r>
              <a:rPr lang="en-US" altLang="zh-CN" sz="1200" b="1" dirty="0" smtClean="0"/>
              <a:t>list</a:t>
            </a:r>
            <a:endParaRPr lang="en-US" altLang="zh-CN" sz="1200" b="1" dirty="0" smtClean="0"/>
          </a:p>
          <a:p>
            <a:r>
              <a:rPr lang="fr-FR" altLang="zh-CN" sz="1600" b="1" dirty="0"/>
              <a:t>&lt;14&gt;[    3.873111][T700001] init: init 22: Parsing file /init.environ.rc</a:t>
            </a:r>
            <a:r>
              <a:rPr lang="fr-FR" altLang="zh-CN" sz="1600" b="1" dirty="0" smtClean="0"/>
              <a:t>...</a:t>
            </a:r>
            <a:endParaRPr lang="fr-FR" altLang="zh-CN" sz="1600" b="1" dirty="0" smtClean="0"/>
          </a:p>
          <a:p>
            <a:r>
              <a:rPr lang="en-US" altLang="zh-CN" sz="1600" b="1" dirty="0" smtClean="0"/>
              <a:t>...</a:t>
            </a:r>
            <a:endParaRPr lang="en-US" altLang="zh-CN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/>
              <a:t>second_stage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sz="1600" b="1" dirty="0"/>
              <a:t>&lt;14&gt;[    3.901328][T400001]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19: [3875][0]processing action (</a:t>
            </a:r>
            <a:r>
              <a:rPr lang="en-US" altLang="zh-CN" sz="1600" b="1" dirty="0">
                <a:solidFill>
                  <a:srgbClr val="FF0000"/>
                </a:solidFill>
              </a:rPr>
              <a:t>early-</a:t>
            </a:r>
            <a:r>
              <a:rPr lang="en-US" altLang="zh-CN" sz="1600" b="1" dirty="0" err="1">
                <a:solidFill>
                  <a:srgbClr val="FF0000"/>
                </a:solidFill>
              </a:rPr>
              <a:t>init</a:t>
            </a:r>
            <a:r>
              <a:rPr lang="en-US" altLang="zh-CN" sz="1600" b="1" dirty="0"/>
              <a:t>) from (/system/</a:t>
            </a:r>
            <a:r>
              <a:rPr lang="en-US" altLang="zh-CN" sz="1600" b="1" dirty="0" err="1"/>
              <a:t>etc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hw</a:t>
            </a:r>
            <a:r>
              <a:rPr lang="en-US" altLang="zh-CN" sz="1600" b="1" dirty="0"/>
              <a:t>/init.rc:18</a:t>
            </a:r>
            <a:r>
              <a:rPr lang="en-US" altLang="zh-CN" sz="1600" b="1" dirty="0" smtClean="0"/>
              <a:t>)</a:t>
            </a:r>
            <a:endParaRPr lang="en-US" altLang="zh-CN" sz="1600" b="1" dirty="0" smtClean="0"/>
          </a:p>
          <a:p>
            <a:r>
              <a:rPr lang="en-US" altLang="zh-CN" sz="1600" b="1" dirty="0"/>
              <a:t>&lt;14&gt;[    3.903499][T400001]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19: [3877][0]starting service 'exec 1 (/</a:t>
            </a:r>
            <a:r>
              <a:rPr lang="en-US" altLang="zh-CN" sz="1600" b="1" dirty="0">
                <a:solidFill>
                  <a:srgbClr val="FF0000"/>
                </a:solidFill>
              </a:rPr>
              <a:t>system/bin/bootstrap/</a:t>
            </a:r>
            <a:r>
              <a:rPr lang="en-US" altLang="zh-CN" sz="1600" b="1" dirty="0" err="1">
                <a:solidFill>
                  <a:srgbClr val="FF0000"/>
                </a:solidFill>
              </a:rPr>
              <a:t>linkerconfig</a:t>
            </a:r>
            <a:r>
              <a:rPr lang="en-US" altLang="zh-CN" sz="1600" b="1" dirty="0"/>
              <a:t> --target /</a:t>
            </a:r>
            <a:r>
              <a:rPr lang="en-US" altLang="zh-CN" sz="1600" b="1" dirty="0" err="1"/>
              <a:t>linkerconfig</a:t>
            </a:r>
            <a:r>
              <a:rPr lang="en-US" altLang="zh-CN" sz="1600" b="1" dirty="0"/>
              <a:t>/bootstrap)'...</a:t>
            </a:r>
            <a:endParaRPr lang="en-US" altLang="zh-CN" sz="1600" b="1" dirty="0"/>
          </a:p>
          <a:p>
            <a:r>
              <a:rPr lang="en-US" altLang="zh-CN" sz="1600" b="1" dirty="0"/>
              <a:t>&lt;14&gt;[    3.904562][T400001]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19: [3877][0]SVC_EXEC service 'exec 1 (/system/bin/bootstrap/</a:t>
            </a:r>
            <a:r>
              <a:rPr lang="en-US" altLang="zh-CN" sz="1600" b="1" dirty="0" err="1"/>
              <a:t>linkerconfig</a:t>
            </a:r>
            <a:r>
              <a:rPr lang="en-US" altLang="zh-CN" sz="1600" b="1" dirty="0"/>
              <a:t> --target /</a:t>
            </a:r>
            <a:r>
              <a:rPr lang="en-US" altLang="zh-CN" sz="1600" b="1" dirty="0" err="1"/>
              <a:t>linkerconfig</a:t>
            </a:r>
            <a:r>
              <a:rPr lang="en-US" altLang="zh-CN" sz="1600" b="1" dirty="0"/>
              <a:t>/bootstrap)' </a:t>
            </a:r>
            <a:r>
              <a:rPr lang="en-US" altLang="zh-CN" sz="1600" b="1" dirty="0" err="1"/>
              <a:t>pid</a:t>
            </a:r>
            <a:r>
              <a:rPr lang="en-US" altLang="zh-CN" sz="1600" b="1" dirty="0"/>
              <a:t> 337 (</a:t>
            </a:r>
            <a:r>
              <a:rPr lang="en-US" altLang="zh-CN" sz="1600" b="1" dirty="0" err="1"/>
              <a:t>uid</a:t>
            </a:r>
            <a:r>
              <a:rPr lang="en-US" altLang="zh-CN" sz="1600" b="1" dirty="0"/>
              <a:t> 0 </a:t>
            </a:r>
            <a:r>
              <a:rPr lang="en-US" altLang="zh-CN" sz="1600" b="1" dirty="0" err="1"/>
              <a:t>gid</a:t>
            </a:r>
            <a:r>
              <a:rPr lang="en-US" altLang="zh-CN" sz="1600" b="1" dirty="0"/>
              <a:t> 0+0 context default) started; waiting...</a:t>
            </a:r>
            <a:endParaRPr lang="en-US" altLang="zh-CN" sz="1600" b="1" dirty="0"/>
          </a:p>
          <a:p>
            <a:r>
              <a:rPr lang="en-US" altLang="zh-CN" sz="1600" b="1" dirty="0" smtClean="0"/>
              <a:t>&lt;</a:t>
            </a:r>
            <a:r>
              <a:rPr lang="en-US" altLang="zh-CN" sz="1600" b="1" dirty="0"/>
              <a:t>14&gt;[    3.915860][T400001]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19: [3890][11]Service 'exec 1 (/system/bin/bootstrap/</a:t>
            </a:r>
            <a:r>
              <a:rPr lang="en-US" altLang="zh-CN" sz="1600" b="1" dirty="0" err="1"/>
              <a:t>linkerconfig</a:t>
            </a:r>
            <a:r>
              <a:rPr lang="en-US" altLang="zh-CN" sz="1600" b="1" dirty="0"/>
              <a:t> --target /</a:t>
            </a:r>
            <a:r>
              <a:rPr lang="en-US" altLang="zh-CN" sz="1600" b="1" dirty="0" err="1"/>
              <a:t>linkerconfig</a:t>
            </a:r>
            <a:r>
              <a:rPr lang="en-US" altLang="zh-CN" sz="1600" b="1" dirty="0"/>
              <a:t>/bootstrap)' (</a:t>
            </a:r>
            <a:r>
              <a:rPr lang="en-US" altLang="zh-CN" sz="1600" b="1" dirty="0" err="1"/>
              <a:t>pid</a:t>
            </a:r>
            <a:r>
              <a:rPr lang="en-US" altLang="zh-CN" sz="1600" b="1" dirty="0"/>
              <a:t> 337) exited with status 0 waiting took 0.011000 seconds</a:t>
            </a:r>
            <a:endParaRPr lang="en-US" altLang="zh-CN" sz="1600" b="1" dirty="0"/>
          </a:p>
          <a:p>
            <a:r>
              <a:rPr lang="en-US" altLang="zh-CN" sz="1600" b="1" dirty="0"/>
              <a:t>&lt;14&gt;[    3.916821][T400001]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22: [3890][0]starting service </a:t>
            </a:r>
            <a:r>
              <a:rPr lang="en-US" altLang="zh-CN" sz="1600" b="1" dirty="0">
                <a:solidFill>
                  <a:srgbClr val="FF0000"/>
                </a:solidFill>
              </a:rPr>
              <a:t>'</a:t>
            </a:r>
            <a:r>
              <a:rPr lang="en-US" altLang="zh-CN" sz="1600" b="1" dirty="0" err="1">
                <a:solidFill>
                  <a:srgbClr val="FF0000"/>
                </a:solidFill>
              </a:rPr>
              <a:t>ueventd</a:t>
            </a:r>
            <a:r>
              <a:rPr lang="en-US" altLang="zh-CN" sz="1600" b="1" dirty="0"/>
              <a:t>'...</a:t>
            </a:r>
            <a:endParaRPr lang="en-US" altLang="zh-CN" sz="1600" b="1" dirty="0"/>
          </a:p>
          <a:p>
            <a:r>
              <a:rPr lang="en-US" altLang="zh-CN" sz="1600" b="1" dirty="0"/>
              <a:t>&lt;14&gt;[    3.918524][T400001]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22: [3892][0]starting service </a:t>
            </a:r>
            <a:r>
              <a:rPr lang="en-US" altLang="zh-CN" sz="1600" b="1" dirty="0">
                <a:solidFill>
                  <a:srgbClr val="FF0000"/>
                </a:solidFill>
              </a:rPr>
              <a:t>'</a:t>
            </a:r>
            <a:r>
              <a:rPr lang="en-US" altLang="zh-CN" sz="1600" b="1" dirty="0" err="1">
                <a:solidFill>
                  <a:srgbClr val="FF0000"/>
                </a:solidFill>
              </a:rPr>
              <a:t>apexd</a:t>
            </a:r>
            <a:r>
              <a:rPr lang="en-US" altLang="zh-CN" sz="1600" b="1" dirty="0">
                <a:solidFill>
                  <a:srgbClr val="FF0000"/>
                </a:solidFill>
              </a:rPr>
              <a:t>-bootstrap</a:t>
            </a:r>
            <a:r>
              <a:rPr lang="en-US" altLang="zh-CN" sz="1600" b="1" dirty="0"/>
              <a:t>'...</a:t>
            </a:r>
            <a:endParaRPr lang="en-US" altLang="zh-CN" sz="1600" b="1" dirty="0"/>
          </a:p>
          <a:p>
            <a:r>
              <a:rPr lang="en-US" altLang="zh-CN" sz="1600" b="1" dirty="0"/>
              <a:t>&lt;14&gt;[    3.919881][T700334]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4: [3894][0]</a:t>
            </a:r>
            <a:r>
              <a:rPr lang="en-US" altLang="zh-CN" sz="1600" b="1" dirty="0" err="1"/>
              <a:t>ReapLogC</a:t>
            </a:r>
            <a:r>
              <a:rPr lang="en-US" altLang="zh-CN" sz="1600" b="1" dirty="0"/>
              <a:t> </a:t>
            </a:r>
            <a:r>
              <a:rPr lang="en-US" altLang="zh-CN" sz="1600" b="1" dirty="0" err="1"/>
              <a:t>PropSet</a:t>
            </a:r>
            <a:r>
              <a:rPr lang="en-US" altLang="zh-CN" sz="1600" b="1" dirty="0"/>
              <a:t> [</a:t>
            </a:r>
            <a:r>
              <a:rPr lang="en-US" altLang="zh-CN" sz="1600" b="1" dirty="0" err="1"/>
              <a:t>ro.boottime.init</a:t>
            </a:r>
            <a:r>
              <a:rPr lang="en-US" altLang="zh-CN" sz="1600" b="1" dirty="0"/>
              <a:t>]=[981001000]3844 [</a:t>
            </a:r>
            <a:r>
              <a:rPr lang="en-US" altLang="zh-CN" sz="1600" b="1" dirty="0" err="1"/>
              <a:t>ro.boottime.init.first_stage</a:t>
            </a:r>
            <a:r>
              <a:rPr lang="en-US" altLang="zh-CN" sz="1600" b="1" dirty="0"/>
              <a:t>]=[2688330077]3844 [</a:t>
            </a:r>
            <a:r>
              <a:rPr lang="en-US" altLang="zh-CN" sz="1600" b="1" dirty="0" err="1"/>
              <a:t>ro.boottime.init.selinux</a:t>
            </a:r>
            <a:r>
              <a:rPr lang="en-US" altLang="zh-CN" sz="1600" b="1" dirty="0"/>
              <a:t>]=[143622538]3844 [</a:t>
            </a:r>
            <a:r>
              <a:rPr lang="en-US" altLang="zh-CN" sz="1600" b="1" dirty="0" err="1"/>
              <a:t>ro.boottime.init.modules</a:t>
            </a:r>
            <a:r>
              <a:rPr lang="en-US" altLang="zh-CN" sz="1600" b="1" dirty="0"/>
              <a:t>]=[2152]3844 [</a:t>
            </a:r>
            <a:r>
              <a:rPr lang="en-US" altLang="zh-CN" sz="1600" b="1" dirty="0" err="1"/>
              <a:t>ro.boot.avb_version</a:t>
            </a:r>
            <a:r>
              <a:rPr lang="en-US" altLang="zh-CN" sz="1600" b="1" dirty="0"/>
              <a:t>]=[1.2]3845 [</a:t>
            </a:r>
            <a:r>
              <a:rPr lang="en-US" altLang="zh-CN" sz="1600" b="1" dirty="0" err="1"/>
              <a:t>ro.boot.flash.locked</a:t>
            </a:r>
            <a:r>
              <a:rPr lang="en-US" altLang="zh-CN" sz="1600" b="1" dirty="0"/>
              <a:t>]=[0]3845 [</a:t>
            </a:r>
            <a:r>
              <a:rPr lang="en-US" altLang="zh-CN" sz="1600" b="1" dirty="0" err="1"/>
              <a:t>sys.usb.controller</a:t>
            </a:r>
            <a:r>
              <a:rPr lang="en-US" altLang="zh-CN" sz="1600" b="1" dirty="0"/>
              <a:t>]=[dummy_udc.0]3845 [</a:t>
            </a:r>
            <a:r>
              <a:rPr lang="en-US" altLang="zh-CN" sz="1600" b="1" dirty="0" err="1"/>
              <a:t>ro.gsid.image_running</a:t>
            </a:r>
            <a:r>
              <a:rPr lang="en-US" altLang="zh-CN" sz="1600" b="1" dirty="0"/>
              <a:t>]=[0]3872 [</a:t>
            </a:r>
            <a:r>
              <a:rPr lang="en-US" altLang="zh-CN" sz="1600" b="1" dirty="0" err="1"/>
              <a:t>gsid.image_installed</a:t>
            </a:r>
            <a:r>
              <a:rPr lang="en-US" altLang="zh-CN" sz="1600" b="1" dirty="0"/>
              <a:t>]=[0]3872 [</a:t>
            </a:r>
            <a:r>
              <a:rPr lang="en-US" altLang="zh-CN" sz="1600" b="1" dirty="0" err="1"/>
              <a:t>dev.mnt.blk.metadata</a:t>
            </a:r>
            <a:r>
              <a:rPr lang="en-US" altLang="zh-CN" sz="1600" b="1" dirty="0"/>
              <a:t>]=[</a:t>
            </a:r>
            <a:r>
              <a:rPr lang="en-US" altLang="zh-CN" sz="1600" b="1" dirty="0" err="1"/>
              <a:t>sdc</a:t>
            </a:r>
            <a:r>
              <a:rPr lang="en-US" altLang="zh-CN" sz="1600" b="1" dirty="0"/>
              <a:t>]3874 [</a:t>
            </a:r>
            <a:r>
              <a:rPr lang="en-US" altLang="zh-CN" sz="1600" b="1" dirty="0" err="1"/>
              <a:t>dev.mnt.blk.root</a:t>
            </a:r>
            <a:r>
              <a:rPr lang="en-US" altLang="zh-CN" sz="1600" b="1" dirty="0"/>
              <a:t>]=[dm-2]3875 [</a:t>
            </a:r>
            <a:r>
              <a:rPr lang="en-US" altLang="zh-CN" sz="1600" b="1" dirty="0" err="1"/>
              <a:t>dev.mnt.blk.vendor</a:t>
            </a:r>
            <a:r>
              <a:rPr lang="en-US" altLang="zh-CN" sz="1600" b="1" dirty="0"/>
              <a:t>]=[dm-4]3875 [</a:t>
            </a:r>
            <a:r>
              <a:rPr lang="en-US" altLang="zh-CN" sz="1600" b="1" dirty="0" err="1"/>
              <a:t>dev.mnt.blk.product</a:t>
            </a:r>
            <a:r>
              <a:rPr lang="en-US" altLang="zh-CN" sz="1600" b="1" dirty="0"/>
              <a:t>]=[dm-1]3875 [</a:t>
            </a:r>
            <a:r>
              <a:rPr lang="en-US" altLang="zh-CN" sz="1600" b="1" dirty="0" err="1"/>
              <a:t>dev.mnt.blk.odm</a:t>
            </a:r>
            <a:r>
              <a:rPr lang="en-US" altLang="zh-CN" sz="1600" b="1" dirty="0"/>
              <a:t>]=[dm-0]3875 [</a:t>
            </a:r>
            <a:r>
              <a:rPr lang="en-US" altLang="zh-CN" sz="1600" b="1" dirty="0" err="1"/>
              <a:t>dev.mnt.blk.mnt.scratch</a:t>
            </a:r>
            <a:r>
              <a:rPr lang="en-US" altLang="zh-CN" sz="1600" b="1" dirty="0"/>
              <a:t>]=[dm-5]3875 [</a:t>
            </a:r>
            <a:r>
              <a:rPr lang="en-US" altLang="zh-CN" sz="1600" b="1" dirty="0" err="1"/>
              <a:t>sys.init.perf_lsm_hooks</a:t>
            </a:r>
            <a:r>
              <a:rPr lang="en-US" altLang="zh-CN" sz="1600" b="1" dirty="0"/>
              <a:t>]=[1]3875 [</a:t>
            </a:r>
            <a:r>
              <a:rPr lang="en-US" altLang="zh-CN" sz="1600" b="1" dirty="0" err="1"/>
              <a:t>init.svc.ueventd</a:t>
            </a:r>
            <a:r>
              <a:rPr lang="en-US" altLang="zh-CN" sz="1600" b="1" dirty="0"/>
              <a:t>]=[running]3892 [</a:t>
            </a:r>
            <a:r>
              <a:rPr lang="en-US" altLang="zh-CN" sz="1600" b="1" dirty="0" err="1"/>
              <a:t>ro.boottime.ueventd</a:t>
            </a:r>
            <a:r>
              <a:rPr lang="en-US" altLang="zh-CN" sz="1600" b="1" dirty="0"/>
              <a:t>]=[3891851769]3892 [</a:t>
            </a:r>
            <a:r>
              <a:rPr lang="en-US" altLang="zh-CN" sz="1600" b="1" dirty="0" err="1"/>
              <a:t>init.svc_debug_pid.ueventd</a:t>
            </a:r>
            <a:r>
              <a:rPr lang="en-US" altLang="zh-CN" sz="1600" b="1" dirty="0"/>
              <a:t>]=[338]3892 [</a:t>
            </a:r>
            <a:r>
              <a:rPr lang="en-US" altLang="zh-CN" sz="1600" b="1" dirty="0" err="1"/>
              <a:t>init.svc.apexd</a:t>
            </a:r>
            <a:r>
              <a:rPr lang="en-US" altLang="zh-CN" sz="1600" b="1" dirty="0"/>
              <a:t>-bootstrap]=[running]3894 [</a:t>
            </a:r>
            <a:r>
              <a:rPr lang="en-US" altLang="zh-CN" sz="1600" b="1" dirty="0" err="1"/>
              <a:t>ro.boottime.apexd</a:t>
            </a:r>
            <a:r>
              <a:rPr lang="en-US" altLang="zh-CN" sz="1600" b="1" dirty="0"/>
              <a:t>-bootstrap]=[3893653230]3894 Done</a:t>
            </a:r>
            <a:endParaRPr lang="en-US" altLang="zh-CN" sz="1600" b="1" dirty="0"/>
          </a:p>
          <a:p>
            <a:r>
              <a:rPr lang="en-US" altLang="zh-CN" sz="1600" b="1" dirty="0"/>
              <a:t>&lt;14&gt;[    3.920040][T400001]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22: [3892][0]SVC_EXEC service '</a:t>
            </a:r>
            <a:r>
              <a:rPr lang="en-US" altLang="zh-CN" sz="1600" b="1" dirty="0" err="1"/>
              <a:t>apexd</a:t>
            </a:r>
            <a:r>
              <a:rPr lang="en-US" altLang="zh-CN" sz="1600" b="1" dirty="0"/>
              <a:t>-bootstrap' </a:t>
            </a:r>
            <a:r>
              <a:rPr lang="en-US" altLang="zh-CN" sz="1600" b="1" dirty="0" err="1"/>
              <a:t>pid</a:t>
            </a:r>
            <a:r>
              <a:rPr lang="en-US" altLang="zh-CN" sz="1600" b="1" dirty="0"/>
              <a:t> 339 (</a:t>
            </a:r>
            <a:r>
              <a:rPr lang="en-US" altLang="zh-CN" sz="1600" b="1" dirty="0" err="1"/>
              <a:t>uid</a:t>
            </a:r>
            <a:r>
              <a:rPr lang="en-US" altLang="zh-CN" sz="1600" b="1" dirty="0"/>
              <a:t> 0 </a:t>
            </a:r>
            <a:r>
              <a:rPr lang="en-US" altLang="zh-CN" sz="1600" b="1" dirty="0" err="1"/>
              <a:t>gid</a:t>
            </a:r>
            <a:r>
              <a:rPr lang="en-US" altLang="zh-CN" sz="1600" b="1" dirty="0"/>
              <a:t> 1000+0 context default) started; waiting...</a:t>
            </a:r>
            <a:endParaRPr lang="en-US" altLang="zh-CN" sz="1600" b="1" dirty="0"/>
          </a:p>
          <a:p>
            <a:r>
              <a:rPr lang="en-US" altLang="zh-CN" sz="1600" b="1" dirty="0"/>
              <a:t>&lt;14&gt;[    3.939472][T600339] </a:t>
            </a:r>
            <a:r>
              <a:rPr lang="en-US" altLang="zh-CN" sz="1600" b="1" dirty="0" err="1">
                <a:solidFill>
                  <a:srgbClr val="FF0000"/>
                </a:solidFill>
              </a:rPr>
              <a:t>apexd</a:t>
            </a:r>
            <a:r>
              <a:rPr lang="en-US" altLang="zh-CN" sz="1600" b="1" dirty="0">
                <a:solidFill>
                  <a:srgbClr val="FF0000"/>
                </a:solidFill>
              </a:rPr>
              <a:t>: </a:t>
            </a:r>
            <a:r>
              <a:rPr lang="en-US" altLang="zh-CN" sz="1600" b="1" dirty="0" err="1">
                <a:solidFill>
                  <a:srgbClr val="FF0000"/>
                </a:solidFill>
              </a:rPr>
              <a:t>apexd</a:t>
            </a:r>
            <a:r>
              <a:rPr lang="en-US" altLang="zh-CN" sz="1600" b="1" dirty="0">
                <a:solidFill>
                  <a:srgbClr val="FF0000"/>
                </a:solidFill>
              </a:rPr>
              <a:t>: Bootstrap subcommand detected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/>
              <a:t>&lt;14&gt;[    3.939506][T400338]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 started!</a:t>
            </a:r>
            <a:endParaRPr lang="en-US" altLang="zh-CN" sz="1600" b="1" dirty="0"/>
          </a:p>
          <a:p>
            <a:r>
              <a:rPr lang="en-US" altLang="zh-CN" sz="1600" b="1" dirty="0"/>
              <a:t>&lt;14&gt;[    3.940812][T400338]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selinux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SELinux</a:t>
            </a:r>
            <a:r>
              <a:rPr lang="en-US" altLang="zh-CN" sz="1600" b="1" dirty="0"/>
              <a:t>: Loaded </a:t>
            </a:r>
            <a:r>
              <a:rPr lang="en-US" altLang="zh-CN" sz="1600" b="1" dirty="0" err="1"/>
              <a:t>file_contexts</a:t>
            </a:r>
            <a:endParaRPr lang="en-US" altLang="zh-CN" sz="1600" b="1" dirty="0"/>
          </a:p>
          <a:p>
            <a:r>
              <a:rPr lang="en-US" altLang="zh-CN" sz="1600" b="1" dirty="0"/>
              <a:t>&lt;14&gt;[    3.940817][T400338]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selinux</a:t>
            </a:r>
            <a:r>
              <a:rPr lang="en-US" altLang="zh-CN" sz="1600" b="1" dirty="0"/>
              <a:t>: </a:t>
            </a:r>
            <a:endParaRPr lang="en-US" altLang="zh-CN" sz="1600" b="1" dirty="0"/>
          </a:p>
          <a:p>
            <a:r>
              <a:rPr lang="en-US" altLang="zh-CN" sz="1600" b="1" dirty="0"/>
              <a:t>&lt;14&gt;[    3.941163][T700338]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Parsing file /system/</a:t>
            </a:r>
            <a:r>
              <a:rPr lang="en-US" altLang="zh-CN" sz="1600" b="1" dirty="0" err="1"/>
              <a:t>etc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ueventd.rc</a:t>
            </a:r>
            <a:r>
              <a:rPr lang="en-US" altLang="zh-CN" sz="1600" b="1" dirty="0"/>
              <a:t>...</a:t>
            </a:r>
            <a:endParaRPr lang="en-US" altLang="zh-CN" sz="1600" b="1" dirty="0"/>
          </a:p>
          <a:p>
            <a:r>
              <a:rPr lang="en-US" altLang="zh-CN" sz="1600" b="1" dirty="0"/>
              <a:t>&lt;14&gt;[    3.941223][T700338]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Added '/vendor/</a:t>
            </a:r>
            <a:r>
              <a:rPr lang="en-US" altLang="zh-CN" sz="1600" b="1" dirty="0" err="1"/>
              <a:t>etc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ueventd.rc</a:t>
            </a:r>
            <a:r>
              <a:rPr lang="en-US" altLang="zh-CN" sz="1600" b="1" dirty="0"/>
              <a:t>' to import list</a:t>
            </a:r>
            <a:endParaRPr lang="en-US" altLang="zh-CN" sz="1600" b="1" dirty="0"/>
          </a:p>
          <a:p>
            <a:r>
              <a:rPr lang="en-US" altLang="zh-CN" sz="1600" b="1" dirty="0"/>
              <a:t>&lt;14&gt;[    3.941235][T700338]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Added '/</a:t>
            </a:r>
            <a:r>
              <a:rPr lang="en-US" altLang="zh-CN" sz="1600" b="1" dirty="0" err="1"/>
              <a:t>odm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etc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ueventd.rc</a:t>
            </a:r>
            <a:r>
              <a:rPr lang="en-US" altLang="zh-CN" sz="1600" b="1" dirty="0"/>
              <a:t>' to import list</a:t>
            </a:r>
            <a:endParaRPr lang="en-US" altLang="zh-CN" sz="1600" b="1" dirty="0"/>
          </a:p>
          <a:p>
            <a:r>
              <a:rPr lang="en-US" altLang="zh-CN" sz="1600" b="1" dirty="0"/>
              <a:t>&lt;14&gt;[    3.941588][T700338]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Parsing file /vendor/</a:t>
            </a:r>
            <a:r>
              <a:rPr lang="en-US" altLang="zh-CN" sz="1600" b="1" dirty="0" err="1"/>
              <a:t>etc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ueventd.rc</a:t>
            </a:r>
            <a:r>
              <a:rPr lang="en-US" altLang="zh-CN" sz="1600" b="1" dirty="0"/>
              <a:t>...</a:t>
            </a:r>
            <a:endParaRPr lang="en-US" altLang="zh-CN" sz="1600" b="1" dirty="0"/>
          </a:p>
          <a:p>
            <a:r>
              <a:rPr lang="en-US" altLang="zh-CN" sz="1600" b="1" dirty="0"/>
              <a:t>&lt;14&gt;[    3.942016][T700338]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Parsing file /</a:t>
            </a:r>
            <a:r>
              <a:rPr lang="en-US" altLang="zh-CN" sz="1600" b="1" dirty="0" err="1"/>
              <a:t>odm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etc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ueventd.rc</a:t>
            </a:r>
            <a:r>
              <a:rPr lang="en-US" altLang="zh-CN" sz="1600" b="1" dirty="0"/>
              <a:t>...</a:t>
            </a:r>
            <a:endParaRPr lang="en-US" altLang="zh-CN" sz="1600" b="1" dirty="0"/>
          </a:p>
          <a:p>
            <a:r>
              <a:rPr lang="en-US" altLang="zh-CN" sz="1600" b="1" dirty="0"/>
              <a:t>&lt;14&gt;[    3.942031][T700338]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Unable to read </a:t>
            </a:r>
            <a:r>
              <a:rPr lang="en-US" altLang="zh-CN" sz="1600" b="1" dirty="0" err="1"/>
              <a:t>config</a:t>
            </a:r>
            <a:r>
              <a:rPr lang="en-US" altLang="zh-CN" sz="1600" b="1" dirty="0"/>
              <a:t> file '/</a:t>
            </a:r>
            <a:r>
              <a:rPr lang="en-US" altLang="zh-CN" sz="1600" b="1" dirty="0" err="1"/>
              <a:t>odm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etc</a:t>
            </a:r>
            <a:r>
              <a:rPr lang="en-US" altLang="zh-CN" sz="1600" b="1" dirty="0"/>
              <a:t>/</a:t>
            </a:r>
            <a:r>
              <a:rPr lang="en-US" altLang="zh-CN" sz="1600" b="1" dirty="0" err="1"/>
              <a:t>ueventd.rc</a:t>
            </a:r>
            <a:r>
              <a:rPr lang="en-US" altLang="zh-CN" sz="1600" b="1" dirty="0"/>
              <a:t>': open() failed: No such file or directory</a:t>
            </a:r>
            <a:endParaRPr lang="en-US" altLang="zh-CN" sz="1600" b="1" dirty="0"/>
          </a:p>
          <a:p>
            <a:r>
              <a:rPr lang="en-US" altLang="zh-CN" sz="1600" b="1" dirty="0"/>
              <a:t>&lt;14&gt;[    3.942048][T700338]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ueventd</a:t>
            </a:r>
            <a:r>
              <a:rPr lang="en-US" altLang="zh-CN" sz="1600" b="1" dirty="0"/>
              <a:t>: Parsing file /vendor/</a:t>
            </a:r>
            <a:r>
              <a:rPr lang="en-US" altLang="zh-CN" sz="1600" b="1" dirty="0" err="1"/>
              <a:t>ueventd.rc</a:t>
            </a:r>
            <a:r>
              <a:rPr lang="en-US" altLang="zh-CN" sz="1600" b="1" dirty="0"/>
              <a:t>...</a:t>
            </a:r>
            <a:endParaRPr lang="en-US" altLang="zh-CN" sz="16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275" y="6176963"/>
            <a:ext cx="10753725" cy="695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apexd</a:t>
            </a:r>
            <a:r>
              <a:rPr lang="en-US" altLang="zh-CN" dirty="0" smtClean="0"/>
              <a:t>-bootstrap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/>
              <a:t>&lt;14&gt;[    4.195035][T500339]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apexd</a:t>
            </a:r>
            <a:r>
              <a:rPr lang="en-US" altLang="zh-CN" dirty="0"/>
              <a:t>: wait for '/dev/loop-control' took 246ms</a:t>
            </a:r>
            <a:endParaRPr lang="en-US" altLang="zh-CN" dirty="0"/>
          </a:p>
          <a:p>
            <a:r>
              <a:rPr lang="en-US" altLang="zh-CN" dirty="0"/>
              <a:t>&lt;14&gt;[    4.198717][T500339]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apexd</a:t>
            </a:r>
            <a:r>
              <a:rPr lang="en-US" altLang="zh-CN" dirty="0"/>
              <a:t>: Pre-allocated 15 loopback devices</a:t>
            </a:r>
            <a:endParaRPr lang="en-US" altLang="zh-CN" dirty="0"/>
          </a:p>
          <a:p>
            <a:r>
              <a:rPr lang="en-US" altLang="zh-CN" dirty="0"/>
              <a:t>&lt;14&gt;[    4.198755][T500339]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b="1" dirty="0"/>
              <a:t>Scanning /system/apex for pre-installed </a:t>
            </a:r>
            <a:r>
              <a:rPr lang="en-US" altLang="zh-CN" b="1" dirty="0" err="1"/>
              <a:t>ApexFiles</a:t>
            </a:r>
            <a:endParaRPr lang="en-US" altLang="zh-CN" b="1" dirty="0"/>
          </a:p>
          <a:p>
            <a:r>
              <a:rPr lang="en-US" altLang="zh-CN" dirty="0"/>
              <a:t>&lt;14&gt;[    4.198816][T500339]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apexd</a:t>
            </a:r>
            <a:r>
              <a:rPr lang="en-US" altLang="zh-CN" dirty="0"/>
              <a:t>: Found pre-installed APEX </a:t>
            </a:r>
            <a:r>
              <a:rPr lang="en-US" altLang="zh-CN" b="1" dirty="0">
                <a:solidFill>
                  <a:srgbClr val="FF0000"/>
                </a:solidFill>
              </a:rPr>
              <a:t>/system/apex/</a:t>
            </a:r>
            <a:r>
              <a:rPr lang="en-US" altLang="zh-CN" b="1" dirty="0" err="1">
                <a:solidFill>
                  <a:srgbClr val="FF0000"/>
                </a:solidFill>
              </a:rPr>
              <a:t>com.android.adbd.capex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/>
              <a:t>&lt;14&gt;[    4.202269][T200339]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apexd</a:t>
            </a:r>
            <a:r>
              <a:rPr lang="en-US" altLang="zh-CN" dirty="0"/>
              <a:t>: Found pre-installed APEX /system/apex/</a:t>
            </a:r>
            <a:r>
              <a:rPr lang="en-US" altLang="zh-CN" dirty="0" err="1"/>
              <a:t>com.android.apex.cts.shim.apex</a:t>
            </a:r>
            <a:endParaRPr lang="en-US" altLang="zh-CN" dirty="0"/>
          </a:p>
          <a:p>
            <a:r>
              <a:rPr lang="en-US" altLang="zh-CN" dirty="0"/>
              <a:t>&lt;14&gt;[    4.202540][T200339]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apexd</a:t>
            </a:r>
            <a:r>
              <a:rPr lang="en-US" altLang="zh-CN" dirty="0"/>
              <a:t>: Found pre-installed APEX /system/apex/</a:t>
            </a:r>
            <a:r>
              <a:rPr lang="en-US" altLang="zh-CN" dirty="0" err="1"/>
              <a:t>com.android.appsearch.apex</a:t>
            </a:r>
            <a:endParaRPr lang="en-US" altLang="zh-CN" dirty="0"/>
          </a:p>
          <a:p>
            <a:r>
              <a:rPr lang="en-US" altLang="zh-CN" dirty="0"/>
              <a:t>&lt;14&gt;[    4.202765][T200339]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apexd</a:t>
            </a:r>
            <a:r>
              <a:rPr lang="en-US" altLang="zh-CN" dirty="0"/>
              <a:t>: Found pre-installed APEX /system/apex/</a:t>
            </a:r>
            <a:r>
              <a:rPr lang="en-US" altLang="zh-CN" dirty="0" err="1"/>
              <a:t>com.android.art.capex</a:t>
            </a:r>
            <a:endParaRPr lang="en-US" altLang="zh-CN" dirty="0"/>
          </a:p>
          <a:p>
            <a:r>
              <a:rPr lang="en-US" altLang="zh-CN" dirty="0"/>
              <a:t>&lt;14&gt;[    4.204202][T200339]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apexd</a:t>
            </a:r>
            <a:r>
              <a:rPr lang="en-US" altLang="zh-CN" dirty="0"/>
              <a:t>: Found pre-installed APEX /system/apex/</a:t>
            </a:r>
            <a:r>
              <a:rPr lang="en-US" altLang="zh-CN" dirty="0" err="1"/>
              <a:t>com.android.conscrypt.apex</a:t>
            </a:r>
            <a:endParaRPr lang="en-US" altLang="zh-CN" dirty="0"/>
          </a:p>
          <a:p>
            <a:r>
              <a:rPr lang="en-US" altLang="zh-CN" dirty="0"/>
              <a:t>&lt;14&gt;[    4.204418][T200339]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apexd</a:t>
            </a:r>
            <a:r>
              <a:rPr lang="en-US" altLang="zh-CN" dirty="0"/>
              <a:t>: Found pre-installed APEX /system/apex/</a:t>
            </a:r>
            <a:r>
              <a:rPr lang="en-US" altLang="zh-CN" dirty="0" err="1"/>
              <a:t>com.android.extservices.gms.capex</a:t>
            </a:r>
            <a:endParaRPr lang="en-US" altLang="zh-CN" dirty="0"/>
          </a:p>
          <a:p>
            <a:r>
              <a:rPr lang="en-US" altLang="zh-CN" b="1" dirty="0"/>
              <a:t>&lt;6&gt;[    4.216890][T500351] </a:t>
            </a:r>
            <a:r>
              <a:rPr lang="en-US" altLang="zh-CN" b="1" dirty="0" err="1"/>
              <a:t>apexd</a:t>
            </a:r>
            <a:r>
              <a:rPr lang="en-US" altLang="zh-CN" b="1" dirty="0"/>
              <a:t>: </a:t>
            </a:r>
            <a:r>
              <a:rPr lang="en-US" altLang="zh-CN" b="1" dirty="0">
                <a:solidFill>
                  <a:srgbClr val="FF0000"/>
                </a:solidFill>
              </a:rPr>
              <a:t>EXT4-fs </a:t>
            </a:r>
            <a:r>
              <a:rPr lang="en-US" altLang="zh-CN" b="1" dirty="0"/>
              <a:t>(loop0): mounted </a:t>
            </a:r>
            <a:r>
              <a:rPr lang="en-US" altLang="zh-CN" b="1" dirty="0" err="1"/>
              <a:t>filesystem</a:t>
            </a:r>
            <a:r>
              <a:rPr lang="en-US" altLang="zh-CN" b="1" dirty="0"/>
              <a:t> without journal. Opts: (null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 lvl="1"/>
            <a:r>
              <a:rPr lang="en-US" altLang="zh-CN" b="1" dirty="0" err="1">
                <a:solidFill>
                  <a:srgbClr val="00B050"/>
                </a:solidFill>
              </a:rPr>
              <a:t>apex_payload.img</a:t>
            </a:r>
            <a:r>
              <a:rPr lang="en-US" altLang="zh-CN" b="1" dirty="0">
                <a:solidFill>
                  <a:srgbClr val="00B050"/>
                </a:solidFill>
              </a:rPr>
              <a:t>: Linux rev 1.0 ext2 </a:t>
            </a:r>
            <a:r>
              <a:rPr lang="en-US" altLang="zh-CN" b="1" dirty="0" err="1">
                <a:solidFill>
                  <a:srgbClr val="00B050"/>
                </a:solidFill>
              </a:rPr>
              <a:t>filesystem</a:t>
            </a:r>
            <a:r>
              <a:rPr lang="en-US" altLang="zh-CN" b="1" dirty="0">
                <a:solidFill>
                  <a:srgbClr val="00B050"/>
                </a:solidFill>
              </a:rPr>
              <a:t> data, UUID=7d1522e1-9dfa-5edb-a43e-98e3a4d20250 (extents) (large files) (huge files)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en-US" altLang="zh-CN" b="1" dirty="0"/>
              <a:t>&lt;6&gt;[    4.218580][T500350] </a:t>
            </a:r>
            <a:r>
              <a:rPr lang="en-US" altLang="zh-CN" b="1" dirty="0" err="1"/>
              <a:t>apexd</a:t>
            </a:r>
            <a:r>
              <a:rPr lang="en-US" altLang="zh-CN" b="1" dirty="0"/>
              <a:t>: EXT4-fs (loop3): mounted </a:t>
            </a:r>
            <a:r>
              <a:rPr lang="en-US" altLang="zh-CN" b="1" dirty="0" err="1"/>
              <a:t>filesystem</a:t>
            </a:r>
            <a:r>
              <a:rPr lang="en-US" altLang="zh-CN" b="1" dirty="0"/>
              <a:t> without journal. Opts: (null)</a:t>
            </a:r>
            <a:endParaRPr lang="en-US" altLang="zh-CN" b="1" dirty="0"/>
          </a:p>
          <a:p>
            <a:r>
              <a:rPr lang="en-US" altLang="zh-CN" b="1" dirty="0"/>
              <a:t>&lt;6&gt;[    4.220578][T200349] </a:t>
            </a:r>
            <a:r>
              <a:rPr lang="en-US" altLang="zh-CN" b="1" dirty="0" err="1"/>
              <a:t>apexd</a:t>
            </a:r>
            <a:r>
              <a:rPr lang="en-US" altLang="zh-CN" b="1" dirty="0"/>
              <a:t>: EXT4-fs (loop1): mounted </a:t>
            </a:r>
            <a:r>
              <a:rPr lang="en-US" altLang="zh-CN" b="1" dirty="0" err="1"/>
              <a:t>filesystem</a:t>
            </a:r>
            <a:r>
              <a:rPr lang="en-US" altLang="zh-CN" b="1" dirty="0"/>
              <a:t> without journal. Opts: (null)</a:t>
            </a:r>
            <a:endParaRPr lang="en-US" altLang="zh-CN" b="1" dirty="0"/>
          </a:p>
          <a:p>
            <a:r>
              <a:rPr lang="en-US" altLang="zh-CN" b="1" dirty="0"/>
              <a:t>&lt;6&gt;[    4.220802][  T348] </a:t>
            </a:r>
            <a:r>
              <a:rPr lang="en-US" altLang="zh-CN" b="1" dirty="0" err="1"/>
              <a:t>apexd</a:t>
            </a:r>
            <a:r>
              <a:rPr lang="en-US" altLang="zh-CN" b="1" dirty="0"/>
              <a:t>: EXT4-fs (loop2): mounted </a:t>
            </a:r>
            <a:r>
              <a:rPr lang="en-US" altLang="zh-CN" b="1" dirty="0" err="1"/>
              <a:t>filesystem</a:t>
            </a:r>
            <a:r>
              <a:rPr lang="en-US" altLang="zh-CN" b="1" dirty="0"/>
              <a:t> without journal. Opts: (null)</a:t>
            </a:r>
            <a:endParaRPr lang="en-US" altLang="zh-CN" b="1" dirty="0"/>
          </a:p>
          <a:p>
            <a:r>
              <a:rPr lang="en-US" altLang="zh-CN" dirty="0"/>
              <a:t>&lt;4&gt;[    4.224352][T600339] </a:t>
            </a:r>
            <a:r>
              <a:rPr lang="en-US" altLang="zh-CN" dirty="0" err="1"/>
              <a:t>apexd</a:t>
            </a:r>
            <a:r>
              <a:rPr lang="en-US" altLang="zh-CN" dirty="0"/>
              <a:t>: </a:t>
            </a:r>
            <a:r>
              <a:rPr lang="en-US" altLang="zh-CN" dirty="0" err="1"/>
              <a:t>printk</a:t>
            </a:r>
            <a:r>
              <a:rPr lang="en-US" altLang="zh-CN" dirty="0"/>
              <a:t>: [</a:t>
            </a:r>
            <a:r>
              <a:rPr lang="en-US" altLang="zh-CN" dirty="0" err="1"/>
              <a:t>name:printk</a:t>
            </a:r>
            <a:r>
              <a:rPr lang="en-US" altLang="zh-CN" dirty="0"/>
              <a:t>&amp;]</a:t>
            </a:r>
            <a:r>
              <a:rPr lang="en-US" altLang="zh-CN" dirty="0" err="1"/>
              <a:t>apexd</a:t>
            </a:r>
            <a:r>
              <a:rPr lang="en-US" altLang="zh-CN" dirty="0"/>
              <a:t>: 34 output lines suppressed due to </a:t>
            </a:r>
            <a:r>
              <a:rPr lang="en-US" altLang="zh-CN" dirty="0" err="1"/>
              <a:t>ratelimiting</a:t>
            </a:r>
            <a:endParaRPr lang="en-US" altLang="zh-CN" dirty="0"/>
          </a:p>
          <a:p>
            <a:r>
              <a:rPr lang="en-US" altLang="zh-CN" dirty="0"/>
              <a:t>&lt;14&gt;[    4.224433][T500001] </a:t>
            </a:r>
            <a:r>
              <a:rPr lang="en-US" altLang="zh-CN" dirty="0" err="1"/>
              <a:t>init</a:t>
            </a:r>
            <a:r>
              <a:rPr lang="en-US" altLang="zh-CN" dirty="0"/>
              <a:t>: </a:t>
            </a:r>
            <a:r>
              <a:rPr lang="en-US" altLang="zh-CN" dirty="0" err="1"/>
              <a:t>init</a:t>
            </a:r>
            <a:r>
              <a:rPr lang="en-US" altLang="zh-CN" dirty="0"/>
              <a:t> 22: [4198][2]Service '</a:t>
            </a:r>
            <a:r>
              <a:rPr lang="en-US" altLang="zh-CN" b="1" dirty="0" err="1">
                <a:solidFill>
                  <a:srgbClr val="FF0000"/>
                </a:solidFill>
              </a:rPr>
              <a:t>apexd</a:t>
            </a:r>
            <a:r>
              <a:rPr lang="en-US" altLang="zh-CN" b="1" dirty="0">
                <a:solidFill>
                  <a:srgbClr val="FF0000"/>
                </a:solidFill>
              </a:rPr>
              <a:t>-bootstrap</a:t>
            </a:r>
            <a:r>
              <a:rPr lang="en-US" altLang="zh-CN" dirty="0"/>
              <a:t>' (</a:t>
            </a:r>
            <a:r>
              <a:rPr lang="en-US" altLang="zh-CN" dirty="0" err="1"/>
              <a:t>pid</a:t>
            </a:r>
            <a:r>
              <a:rPr lang="en-US" altLang="zh-CN" dirty="0"/>
              <a:t> 339) exited with status 0 waiting took 0.305000 </a:t>
            </a:r>
            <a:r>
              <a:rPr lang="en-US" altLang="zh-CN" dirty="0" smtClean="0"/>
              <a:t>seconds</a:t>
            </a:r>
            <a:endParaRPr lang="en-US" altLang="zh-CN" dirty="0" smtClean="0"/>
          </a:p>
          <a:p>
            <a:r>
              <a:rPr lang="en-US" altLang="zh-CN" dirty="0"/>
              <a:t>&lt;14&gt;[    4.224441][T500001] </a:t>
            </a:r>
            <a:r>
              <a:rPr lang="en-US" altLang="zh-CN" dirty="0" err="1"/>
              <a:t>init</a:t>
            </a:r>
            <a:r>
              <a:rPr lang="en-US" altLang="zh-CN" dirty="0"/>
              <a:t>: </a:t>
            </a:r>
            <a:r>
              <a:rPr lang="en-US" altLang="zh-CN" dirty="0" err="1"/>
              <a:t>init</a:t>
            </a:r>
            <a:r>
              <a:rPr lang="en-US" altLang="zh-CN" dirty="0"/>
              <a:t> 22: [4198][2]Sending signal 9 to service '</a:t>
            </a:r>
            <a:r>
              <a:rPr lang="en-US" altLang="zh-CN" dirty="0" err="1"/>
              <a:t>apexd</a:t>
            </a:r>
            <a:r>
              <a:rPr lang="en-US" altLang="zh-CN" dirty="0"/>
              <a:t>-bootstrap' (</a:t>
            </a:r>
            <a:r>
              <a:rPr lang="en-US" altLang="zh-CN" dirty="0" err="1"/>
              <a:t>pid</a:t>
            </a:r>
            <a:r>
              <a:rPr lang="en-US" altLang="zh-CN" dirty="0"/>
              <a:t> 339) process group...</a:t>
            </a:r>
            <a:endParaRPr lang="en-US" altLang="zh-CN" dirty="0"/>
          </a:p>
          <a:p>
            <a:r>
              <a:rPr lang="en-US" altLang="zh-CN" dirty="0"/>
              <a:t>&lt;14&gt;[    4.224521][T500001] </a:t>
            </a:r>
            <a:r>
              <a:rPr lang="en-US" altLang="zh-CN" dirty="0" err="1"/>
              <a:t>init</a:t>
            </a:r>
            <a:r>
              <a:rPr lang="en-US" altLang="zh-CN" dirty="0"/>
              <a:t>: </a:t>
            </a:r>
            <a:r>
              <a:rPr lang="en-US" altLang="zh-CN" dirty="0" err="1"/>
              <a:t>libprocessgroup</a:t>
            </a:r>
            <a:r>
              <a:rPr lang="en-US" altLang="zh-CN" dirty="0"/>
              <a:t> 22: [4198][2]Successfully killed process </a:t>
            </a:r>
            <a:r>
              <a:rPr lang="en-US" altLang="zh-CN" dirty="0" err="1"/>
              <a:t>cgroup</a:t>
            </a:r>
            <a:r>
              <a:rPr lang="en-US" altLang="zh-CN" dirty="0"/>
              <a:t> </a:t>
            </a:r>
            <a:r>
              <a:rPr lang="en-US" altLang="zh-CN" dirty="0" err="1"/>
              <a:t>uid</a:t>
            </a:r>
            <a:r>
              <a:rPr lang="en-US" altLang="zh-CN" dirty="0"/>
              <a:t> 0 </a:t>
            </a:r>
            <a:r>
              <a:rPr lang="en-US" altLang="zh-CN" dirty="0" err="1"/>
              <a:t>pid</a:t>
            </a:r>
            <a:r>
              <a:rPr lang="en-US" altLang="zh-CN" dirty="0"/>
              <a:t> 339 in </a:t>
            </a:r>
            <a:r>
              <a:rPr lang="en-US" altLang="zh-CN" dirty="0" smtClean="0"/>
              <a:t>0ms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/vendor/lib..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b="1" dirty="0"/>
              <a:t>&lt;14&gt;[    4.398839][T600001]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: </a:t>
            </a:r>
            <a:r>
              <a:rPr lang="en-US" altLang="zh-CN" sz="1600" b="1" dirty="0" err="1"/>
              <a:t>init</a:t>
            </a:r>
            <a:r>
              <a:rPr lang="en-US" altLang="zh-CN" sz="1600" b="1" dirty="0"/>
              <a:t> 23: [4370][0]starting service '</a:t>
            </a:r>
            <a:r>
              <a:rPr lang="en-US" altLang="zh-CN" sz="1600" b="1" dirty="0" err="1"/>
              <a:t>insmod_sh</a:t>
            </a:r>
            <a:r>
              <a:rPr lang="en-US" altLang="zh-CN" sz="1600" b="1" dirty="0"/>
              <a:t>'...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/vendor/bin/init.insmod.sh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/vendor/lib/modules/</a:t>
            </a:r>
            <a:r>
              <a:rPr lang="en-US" altLang="zh-CN" sz="1600" b="1" dirty="0" err="1"/>
              <a:t>modules.load</a:t>
            </a:r>
            <a:endParaRPr lang="en-US" altLang="zh-CN" sz="1600" b="1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</a:t>
            </a:r>
            <a:r>
              <a:rPr lang="en-US" altLang="zh-CN" dirty="0" err="1"/>
              <a:t>second_stage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600" b="1" dirty="0" smtClean="0">
                <a:latin typeface="+mj-lt"/>
              </a:rPr>
              <a:t>late-</a:t>
            </a:r>
            <a:r>
              <a:rPr lang="en-US" altLang="zh-CN" sz="1600" b="1" dirty="0" err="1" smtClean="0">
                <a:latin typeface="+mj-lt"/>
              </a:rPr>
              <a:t>init</a:t>
            </a:r>
            <a:endParaRPr lang="en-US" altLang="zh-CN" sz="1600" b="1" dirty="0" smtClean="0">
              <a:latin typeface="+mj-lt"/>
            </a:endParaRPr>
          </a:p>
          <a:p>
            <a:pPr lvl="1"/>
            <a:r>
              <a:rPr lang="en-US" altLang="zh-CN" sz="1400" b="1" dirty="0" smtClean="0">
                <a:latin typeface="+mj-lt"/>
              </a:rPr>
              <a:t>trigger early-fs</a:t>
            </a:r>
            <a:endParaRPr lang="en-US" altLang="zh-CN" sz="1400" b="1" dirty="0" smtClean="0">
              <a:latin typeface="+mj-lt"/>
            </a:endParaRPr>
          </a:p>
          <a:p>
            <a:pPr lvl="2"/>
            <a:r>
              <a:rPr lang="en-US" altLang="zh-CN" sz="1400" b="1" dirty="0" smtClean="0">
                <a:solidFill>
                  <a:srgbClr val="FF0000"/>
                </a:solidFill>
                <a:latin typeface="+mj-lt"/>
              </a:rPr>
              <a:t>start 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+mj-lt"/>
              </a:rPr>
              <a:t>vold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1400" b="1" dirty="0">
                <a:latin typeface="+mj-lt"/>
              </a:rPr>
              <a:t>---# Once metadata has been mounted, we'll need </a:t>
            </a:r>
            <a:r>
              <a:rPr lang="en-US" altLang="zh-CN" sz="1400" b="1" dirty="0" err="1">
                <a:latin typeface="+mj-lt"/>
              </a:rPr>
              <a:t>vold</a:t>
            </a:r>
            <a:r>
              <a:rPr lang="en-US" altLang="zh-CN" sz="1400" b="1" dirty="0">
                <a:latin typeface="+mj-lt"/>
              </a:rPr>
              <a:t> to deal with </a:t>
            </a:r>
            <a:r>
              <a:rPr lang="en-US" altLang="zh-CN" sz="1400" b="1" dirty="0" err="1">
                <a:latin typeface="+mj-lt"/>
              </a:rPr>
              <a:t>userdata</a:t>
            </a:r>
            <a:r>
              <a:rPr lang="en-US" altLang="zh-CN" sz="1400" b="1" dirty="0">
                <a:latin typeface="+mj-lt"/>
              </a:rPr>
              <a:t> </a:t>
            </a:r>
            <a:r>
              <a:rPr lang="en-US" altLang="zh-CN" sz="1400" b="1" dirty="0" err="1">
                <a:latin typeface="+mj-lt"/>
              </a:rPr>
              <a:t>checkpointing</a:t>
            </a:r>
            <a:endParaRPr lang="en-US" altLang="zh-CN" sz="1400" b="1" dirty="0" smtClean="0">
              <a:latin typeface="+mj-lt"/>
            </a:endParaRPr>
          </a:p>
          <a:p>
            <a:pPr lvl="1"/>
            <a:r>
              <a:rPr lang="en-US" altLang="zh-CN" sz="1400" b="1" dirty="0" smtClean="0">
                <a:latin typeface="+mj-lt"/>
              </a:rPr>
              <a:t>trigger fs</a:t>
            </a:r>
            <a:endParaRPr lang="en-US" altLang="zh-CN" sz="1400" b="1" dirty="0" smtClean="0">
              <a:latin typeface="+mj-lt"/>
            </a:endParaRPr>
          </a:p>
          <a:p>
            <a:pPr lvl="2"/>
            <a:r>
              <a:rPr lang="en-US" altLang="zh-CN" sz="1000" b="1" dirty="0" err="1" smtClean="0">
                <a:solidFill>
                  <a:srgbClr val="FF0000"/>
                </a:solidFill>
                <a:latin typeface="+mj-lt"/>
              </a:rPr>
              <a:t>mount_all</a:t>
            </a:r>
            <a:r>
              <a:rPr lang="en-US" altLang="zh-CN" sz="1000" b="1" dirty="0" smtClean="0">
                <a:solidFill>
                  <a:srgbClr val="FF0000"/>
                </a:solidFill>
                <a:latin typeface="+mj-lt"/>
              </a:rPr>
              <a:t>  --early</a:t>
            </a:r>
            <a:endParaRPr lang="en-US" altLang="zh-CN" sz="1000" b="1" dirty="0" smtClean="0">
              <a:solidFill>
                <a:srgbClr val="FF0000"/>
              </a:solidFill>
              <a:latin typeface="+mj-lt"/>
            </a:endParaRPr>
          </a:p>
          <a:p>
            <a:pPr lvl="1"/>
            <a:r>
              <a:rPr lang="en-US" altLang="zh-CN" sz="1400" b="1" dirty="0" smtClean="0">
                <a:latin typeface="+mj-lt"/>
              </a:rPr>
              <a:t>trigger post-fs</a:t>
            </a:r>
            <a:endParaRPr lang="en-US" altLang="zh-CN" sz="1400" b="1" dirty="0" smtClean="0">
              <a:latin typeface="+mj-lt"/>
            </a:endParaRPr>
          </a:p>
          <a:p>
            <a:pPr lvl="1"/>
            <a:r>
              <a:rPr lang="en-US" altLang="zh-CN" sz="1400" b="1" dirty="0" smtClean="0">
                <a:latin typeface="+mj-lt"/>
              </a:rPr>
              <a:t>trigger post-fs-data</a:t>
            </a:r>
            <a:endParaRPr lang="en-US" altLang="zh-CN" sz="1400" b="1" dirty="0" smtClean="0">
              <a:latin typeface="+mj-lt"/>
            </a:endParaRPr>
          </a:p>
          <a:p>
            <a:pPr lvl="2"/>
            <a:r>
              <a:rPr lang="en-US" altLang="zh-CN" sz="1000" dirty="0" err="1">
                <a:latin typeface="+mj-lt"/>
              </a:rPr>
              <a:t>chown</a:t>
            </a:r>
            <a:r>
              <a:rPr lang="en-US" altLang="zh-CN" sz="1000" dirty="0">
                <a:latin typeface="+mj-lt"/>
              </a:rPr>
              <a:t> system </a:t>
            </a:r>
            <a:r>
              <a:rPr lang="en-US" altLang="zh-CN" sz="1000" dirty="0" err="1">
                <a:latin typeface="+mj-lt"/>
              </a:rPr>
              <a:t>system</a:t>
            </a:r>
            <a:r>
              <a:rPr lang="en-US" altLang="zh-CN" sz="1000" dirty="0">
                <a:latin typeface="+mj-lt"/>
              </a:rPr>
              <a:t> /data(# We </a:t>
            </a:r>
            <a:r>
              <a:rPr lang="en-US" altLang="zh-CN" sz="1000" dirty="0" err="1">
                <a:latin typeface="+mj-lt"/>
              </a:rPr>
              <a:t>chown</a:t>
            </a:r>
            <a:r>
              <a:rPr lang="en-US" altLang="zh-CN" sz="1000" dirty="0">
                <a:latin typeface="+mj-lt"/>
              </a:rPr>
              <a:t>/</a:t>
            </a:r>
            <a:r>
              <a:rPr lang="en-US" altLang="zh-CN" sz="1000" dirty="0" err="1">
                <a:latin typeface="+mj-lt"/>
              </a:rPr>
              <a:t>chmod</a:t>
            </a:r>
            <a:r>
              <a:rPr lang="en-US" altLang="zh-CN" sz="1000" dirty="0">
                <a:latin typeface="+mj-lt"/>
              </a:rPr>
              <a:t> /data again so because mount is run as root + defaults)</a:t>
            </a:r>
            <a:endParaRPr lang="en-US" altLang="zh-CN" sz="1000" dirty="0">
              <a:latin typeface="+mj-lt"/>
            </a:endParaRPr>
          </a:p>
          <a:p>
            <a:pPr lvl="2"/>
            <a:r>
              <a:rPr lang="en-US" altLang="zh-CN" sz="1000" dirty="0" err="1">
                <a:latin typeface="+mj-lt"/>
              </a:rPr>
              <a:t>chmod</a:t>
            </a:r>
            <a:r>
              <a:rPr lang="en-US" altLang="zh-CN" sz="1000" dirty="0">
                <a:latin typeface="+mj-lt"/>
              </a:rPr>
              <a:t> 0771 /data</a:t>
            </a:r>
            <a:endParaRPr lang="en-US" altLang="zh-CN" sz="1000" dirty="0">
              <a:latin typeface="+mj-lt"/>
            </a:endParaRPr>
          </a:p>
          <a:p>
            <a:pPr lvl="2"/>
            <a:r>
              <a:rPr lang="en-US" altLang="zh-CN" sz="1000" dirty="0" err="1">
                <a:latin typeface="+mj-lt"/>
              </a:rPr>
              <a:t>restorecon</a:t>
            </a:r>
            <a:r>
              <a:rPr lang="en-US" altLang="zh-CN" sz="1000" dirty="0">
                <a:latin typeface="+mj-lt"/>
              </a:rPr>
              <a:t> /data(# We </a:t>
            </a:r>
            <a:r>
              <a:rPr lang="en-US" altLang="zh-CN" sz="1000" dirty="0" err="1">
                <a:latin typeface="+mj-lt"/>
              </a:rPr>
              <a:t>restorecon</a:t>
            </a:r>
            <a:r>
              <a:rPr lang="en-US" altLang="zh-CN" sz="1000" dirty="0">
                <a:latin typeface="+mj-lt"/>
              </a:rPr>
              <a:t> /data in case the </a:t>
            </a:r>
            <a:r>
              <a:rPr lang="en-US" altLang="zh-CN" sz="1000" dirty="0" err="1">
                <a:latin typeface="+mj-lt"/>
              </a:rPr>
              <a:t>userdata</a:t>
            </a:r>
            <a:r>
              <a:rPr lang="en-US" altLang="zh-CN" sz="1000" dirty="0">
                <a:latin typeface="+mj-lt"/>
              </a:rPr>
              <a:t> partition has been reset.)</a:t>
            </a:r>
            <a:endParaRPr lang="en-US" altLang="zh-CN" sz="1000" dirty="0">
              <a:latin typeface="+mj-lt"/>
            </a:endParaRPr>
          </a:p>
          <a:p>
            <a:pPr lvl="2"/>
            <a:r>
              <a:rPr lang="en-US" altLang="zh-CN" sz="1000" dirty="0" err="1">
                <a:latin typeface="+mj-lt"/>
              </a:rPr>
              <a:t>mkdir</a:t>
            </a:r>
            <a:r>
              <a:rPr lang="en-US" altLang="zh-CN" sz="1000" dirty="0">
                <a:latin typeface="+mj-lt"/>
              </a:rPr>
              <a:t> /data</a:t>
            </a:r>
            <a:r>
              <a:rPr lang="en-US" altLang="zh-CN" sz="1000" dirty="0" smtClean="0">
                <a:latin typeface="+mj-lt"/>
              </a:rPr>
              <a:t>/...</a:t>
            </a:r>
            <a:endParaRPr lang="en-US" altLang="zh-CN" sz="1000" dirty="0" smtClean="0">
              <a:latin typeface="+mj-lt"/>
            </a:endParaRPr>
          </a:p>
          <a:p>
            <a:pPr lvl="1"/>
            <a:r>
              <a:rPr lang="en-US" altLang="zh-CN" sz="1400" dirty="0">
                <a:latin typeface="+mj-lt"/>
              </a:rPr>
              <a:t>trigger </a:t>
            </a:r>
            <a:r>
              <a:rPr lang="en-US" altLang="zh-CN" sz="1400" dirty="0" err="1" smtClean="0">
                <a:solidFill>
                  <a:srgbClr val="FF0000"/>
                </a:solidFill>
                <a:latin typeface="+mj-lt"/>
              </a:rPr>
              <a:t>load_persist_props_action</a:t>
            </a:r>
            <a:endParaRPr lang="en-US" altLang="zh-CN" sz="1400" dirty="0" smtClean="0">
              <a:solidFill>
                <a:srgbClr val="FF0000"/>
              </a:solidFill>
              <a:latin typeface="+mj-lt"/>
            </a:endParaRPr>
          </a:p>
          <a:p>
            <a:pPr lvl="2"/>
            <a:r>
              <a:rPr lang="en-US" altLang="zh-CN" sz="1400" dirty="0">
                <a:latin typeface="+mj-lt"/>
              </a:rPr>
              <a:t>start </a:t>
            </a:r>
            <a:r>
              <a:rPr lang="en-US" altLang="zh-CN" sz="1400" dirty="0" err="1">
                <a:latin typeface="+mj-lt"/>
              </a:rPr>
              <a:t>logd</a:t>
            </a:r>
            <a:endParaRPr lang="en-US" altLang="zh-CN" sz="1400" dirty="0">
              <a:latin typeface="+mj-lt"/>
            </a:endParaRPr>
          </a:p>
          <a:p>
            <a:pPr lvl="1"/>
            <a:r>
              <a:rPr lang="en-US" altLang="zh-CN" sz="1400" dirty="0">
                <a:latin typeface="+mj-lt"/>
              </a:rPr>
              <a:t>trigger </a:t>
            </a:r>
            <a:r>
              <a:rPr lang="en-US" altLang="zh-CN" sz="1400" b="1" dirty="0" smtClean="0">
                <a:solidFill>
                  <a:srgbClr val="FF0000"/>
                </a:solidFill>
                <a:latin typeface="+mj-lt"/>
              </a:rPr>
              <a:t>zygote-start</a:t>
            </a:r>
            <a:endParaRPr lang="en-US" altLang="zh-CN" sz="1400" b="1" dirty="0" smtClean="0">
              <a:solidFill>
                <a:srgbClr val="FF0000"/>
              </a:solidFill>
              <a:latin typeface="+mj-lt"/>
            </a:endParaRPr>
          </a:p>
          <a:p>
            <a:pPr lvl="1"/>
            <a:r>
              <a:rPr lang="en-US" altLang="zh-CN" sz="1400" dirty="0">
                <a:latin typeface="+mj-lt"/>
              </a:rPr>
              <a:t>trigger </a:t>
            </a:r>
            <a:r>
              <a:rPr lang="en-US" altLang="zh-CN" sz="1400" b="1" dirty="0" smtClean="0">
                <a:latin typeface="+mj-lt"/>
              </a:rPr>
              <a:t>early-boot</a:t>
            </a:r>
            <a:endParaRPr lang="en-US" altLang="zh-CN" sz="1400" b="1" dirty="0" smtClean="0">
              <a:latin typeface="+mj-lt"/>
            </a:endParaRPr>
          </a:p>
          <a:p>
            <a:pPr lvl="2"/>
            <a:r>
              <a:rPr lang="en-US" altLang="zh-CN" sz="1000" b="1" dirty="0" err="1">
                <a:solidFill>
                  <a:srgbClr val="FF0000"/>
                </a:solidFill>
                <a:latin typeface="+mj-lt"/>
              </a:rPr>
              <a:t>installd</a:t>
            </a:r>
            <a:endParaRPr lang="en-US" altLang="zh-CN" sz="1000" b="1" dirty="0" smtClean="0">
              <a:solidFill>
                <a:srgbClr val="FF0000"/>
              </a:solidFill>
              <a:latin typeface="+mj-lt"/>
            </a:endParaRPr>
          </a:p>
          <a:p>
            <a:pPr lvl="1"/>
            <a:r>
              <a:rPr lang="en-US" altLang="zh-CN" sz="1400" dirty="0">
                <a:latin typeface="+mj-lt"/>
              </a:rPr>
              <a:t>trigger </a:t>
            </a:r>
            <a:r>
              <a:rPr lang="en-US" altLang="zh-CN" sz="1400" b="1" dirty="0" smtClean="0">
                <a:latin typeface="+mj-lt"/>
              </a:rPr>
              <a:t>boot</a:t>
            </a:r>
            <a:endParaRPr lang="en-US" altLang="zh-CN" sz="1400" b="1" dirty="0" smtClean="0">
              <a:latin typeface="+mj-lt"/>
            </a:endParaRPr>
          </a:p>
          <a:p>
            <a:pPr lvl="2"/>
            <a:r>
              <a:rPr lang="en-US" altLang="zh-CN" sz="1000" b="1" dirty="0" err="1">
                <a:solidFill>
                  <a:srgbClr val="FF0000"/>
                </a:solidFill>
                <a:latin typeface="+mj-lt"/>
              </a:rPr>
              <a:t>class_start</a:t>
            </a:r>
            <a:r>
              <a:rPr lang="en-US" altLang="zh-CN" sz="1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1000" b="1" dirty="0" err="1" smtClean="0">
                <a:solidFill>
                  <a:srgbClr val="FF0000"/>
                </a:solidFill>
                <a:latin typeface="+mj-lt"/>
              </a:rPr>
              <a:t>hal</a:t>
            </a:r>
            <a:endParaRPr lang="en-US" altLang="zh-CN" sz="1000" b="1" dirty="0" smtClean="0">
              <a:solidFill>
                <a:srgbClr val="FF0000"/>
              </a:solidFill>
              <a:latin typeface="+mj-lt"/>
            </a:endParaRPr>
          </a:p>
          <a:p>
            <a:pPr lvl="2"/>
            <a:r>
              <a:rPr lang="en-US" altLang="zh-CN" sz="1000" b="1" dirty="0" err="1">
                <a:solidFill>
                  <a:srgbClr val="FF0000"/>
                </a:solidFill>
                <a:latin typeface="+mj-lt"/>
              </a:rPr>
              <a:t>class_start</a:t>
            </a:r>
            <a:r>
              <a:rPr lang="en-US" altLang="zh-CN" sz="1000" b="1" dirty="0">
                <a:solidFill>
                  <a:srgbClr val="FF0000"/>
                </a:solidFill>
                <a:latin typeface="+mj-lt"/>
              </a:rPr>
              <a:t> core</a:t>
            </a:r>
            <a:endParaRPr lang="en-US" altLang="zh-CN" sz="1000" b="1" dirty="0" smtClean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 zygote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sz="1600" dirty="0" smtClean="0"/>
          </a:p>
          <a:p>
            <a:r>
              <a:rPr lang="en-US" altLang="zh-CN" sz="1600" dirty="0" smtClean="0"/>
              <a:t>&lt;</a:t>
            </a:r>
            <a:r>
              <a:rPr lang="en-US" altLang="zh-CN" sz="1600" dirty="0"/>
              <a:t>14&gt;[    7.319914][T500001] 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 28: [7293][64]processing action (</a:t>
            </a:r>
            <a:r>
              <a:rPr lang="en-US" altLang="zh-CN" sz="1600" b="1" dirty="0" err="1">
                <a:solidFill>
                  <a:srgbClr val="FF0000"/>
                </a:solidFill>
              </a:rPr>
              <a:t>ro.crypto.state</a:t>
            </a:r>
            <a:r>
              <a:rPr lang="en-US" altLang="zh-CN" sz="1600" b="1" dirty="0">
                <a:solidFill>
                  <a:srgbClr val="FF0000"/>
                </a:solidFill>
              </a:rPr>
              <a:t>=encrypted &amp;&amp; </a:t>
            </a:r>
            <a:r>
              <a:rPr lang="en-US" altLang="zh-CN" sz="1600" b="1" dirty="0" err="1">
                <a:solidFill>
                  <a:srgbClr val="FF0000"/>
                </a:solidFill>
              </a:rPr>
              <a:t>ro.crypto.type</a:t>
            </a:r>
            <a:r>
              <a:rPr lang="en-US" altLang="zh-CN" sz="1600" b="1" dirty="0">
                <a:solidFill>
                  <a:srgbClr val="FF0000"/>
                </a:solidFill>
              </a:rPr>
              <a:t>=file &amp;&amp; zygote-start</a:t>
            </a:r>
            <a:r>
              <a:rPr lang="en-US" altLang="zh-CN" sz="1600" dirty="0"/>
              <a:t>) from (/system/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/</a:t>
            </a:r>
            <a:r>
              <a:rPr lang="en-US" altLang="zh-CN" sz="1600" dirty="0" err="1"/>
              <a:t>hw</a:t>
            </a:r>
            <a:r>
              <a:rPr lang="en-US" altLang="zh-CN" sz="1600" dirty="0"/>
              <a:t>/init.rc:991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pPr lvl="1"/>
            <a:r>
              <a:rPr lang="en-US" altLang="zh-CN" sz="1200" b="1" dirty="0"/>
              <a:t>start </a:t>
            </a:r>
            <a:r>
              <a:rPr lang="en-US" altLang="zh-CN" sz="1200" b="1" dirty="0" smtClean="0"/>
              <a:t>zygote(class main)</a:t>
            </a:r>
            <a:endParaRPr lang="en-US" altLang="zh-CN" sz="1200" b="1" dirty="0" smtClean="0"/>
          </a:p>
          <a:p>
            <a:pPr lvl="1"/>
            <a:r>
              <a:rPr lang="en-US" altLang="zh-CN" sz="1200" b="1" dirty="0"/>
              <a:t>start </a:t>
            </a:r>
            <a:r>
              <a:rPr lang="en-US" altLang="zh-CN" sz="1200" b="1" dirty="0" err="1"/>
              <a:t>zygote_secondary</a:t>
            </a:r>
            <a:endParaRPr lang="en-US" altLang="zh-CN" sz="1200" b="1" dirty="0"/>
          </a:p>
          <a:p>
            <a:r>
              <a:rPr lang="en-US" altLang="zh-CN" sz="1600" dirty="0" smtClean="0"/>
              <a:t>&lt;</a:t>
            </a:r>
            <a:r>
              <a:rPr lang="en-US" altLang="zh-CN" sz="1600" dirty="0"/>
              <a:t>14&gt;[    7.341411][T600001] 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 28: [7315][0]processing action (</a:t>
            </a:r>
            <a:r>
              <a:rPr lang="en-US" altLang="zh-CN" sz="1600" b="1" dirty="0">
                <a:solidFill>
                  <a:srgbClr val="FF0000"/>
                </a:solidFill>
              </a:rPr>
              <a:t>zygote-start</a:t>
            </a:r>
            <a:r>
              <a:rPr lang="en-US" altLang="zh-CN" sz="1600" dirty="0"/>
              <a:t>) from (/vendor/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/</a:t>
            </a:r>
            <a:r>
              <a:rPr lang="en-US" altLang="zh-CN" sz="1600" dirty="0" err="1"/>
              <a:t>hw</a:t>
            </a:r>
            <a:r>
              <a:rPr lang="en-US" altLang="zh-CN" sz="1600" dirty="0"/>
              <a:t>/init.mt6983.rc:784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r>
              <a:rPr lang="en-US" altLang="zh-CN" dirty="0" smtClean="0"/>
              <a:t>early-boot</a:t>
            </a:r>
            <a:endParaRPr lang="en-US" altLang="zh-CN" dirty="0" smtClean="0"/>
          </a:p>
          <a:p>
            <a:r>
              <a:rPr lang="en-US" altLang="zh-CN" dirty="0" smtClean="0"/>
              <a:t>boot</a:t>
            </a:r>
            <a:endParaRPr lang="en-US" altLang="zh-CN" dirty="0" smtClean="0"/>
          </a:p>
          <a:p>
            <a:pPr lvl="1"/>
            <a:r>
              <a:rPr lang="en-US" altLang="zh-CN" dirty="0" err="1"/>
              <a:t>class_start</a:t>
            </a:r>
            <a:r>
              <a:rPr lang="en-US" altLang="zh-CN" dirty="0"/>
              <a:t> </a:t>
            </a:r>
            <a:r>
              <a:rPr lang="en-US" altLang="zh-CN" dirty="0" err="1" smtClean="0"/>
              <a:t>hal</a:t>
            </a:r>
            <a:r>
              <a:rPr lang="en-US" altLang="zh-CN" dirty="0"/>
              <a:t>(# Start standard </a:t>
            </a:r>
            <a:r>
              <a:rPr lang="en-US" altLang="zh-CN" dirty="0" err="1"/>
              <a:t>binderized</a:t>
            </a:r>
            <a:r>
              <a:rPr lang="en-US" altLang="zh-CN" dirty="0"/>
              <a:t> HAL daemons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en-US" altLang="zh-CN" b="1" dirty="0" err="1"/>
              <a:t>class_start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core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/>
              <a:t>/system/bin/</a:t>
            </a:r>
            <a:r>
              <a:rPr lang="en-US" altLang="zh-CN" dirty="0" err="1" smtClean="0"/>
              <a:t>ueventd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/system/bin/</a:t>
            </a:r>
            <a:r>
              <a:rPr lang="en-US" altLang="zh-CN" dirty="0" err="1" smtClean="0"/>
              <a:t>sh</a:t>
            </a:r>
            <a:endParaRPr lang="en-US" altLang="zh-CN" dirty="0" smtClean="0"/>
          </a:p>
          <a:p>
            <a:pPr lvl="2"/>
            <a:r>
              <a:rPr lang="en-US" altLang="zh-CN" b="1" dirty="0" err="1" smtClean="0">
                <a:solidFill>
                  <a:srgbClr val="FF0000"/>
                </a:solidFill>
              </a:rPr>
              <a:t>bootanimation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b="1" dirty="0" err="1" smtClean="0">
                <a:solidFill>
                  <a:srgbClr val="FF0000"/>
                </a:solidFill>
              </a:rPr>
              <a:t>audioserver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/>
              <a:t>…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250" y="3157948"/>
            <a:ext cx="4267200" cy="1019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197" y="4817919"/>
            <a:ext cx="6442603" cy="1359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/>
              <a:t>zygote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/>
              <a:t>&lt;14&gt;[    7.338174][T600001]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 29: [7312][0]starting service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‘zygote</a:t>
            </a:r>
            <a:r>
              <a:rPr lang="en-US" altLang="zh-CN" sz="1200" dirty="0" smtClean="0"/>
              <a:t>’...(</a:t>
            </a:r>
            <a:r>
              <a:rPr lang="en-US" altLang="zh-CN" sz="1200" b="1" dirty="0" smtClean="0"/>
              <a:t>64</a:t>
            </a:r>
            <a:r>
              <a:rPr lang="zh-CN" altLang="en-US" sz="1200" dirty="0" smtClean="0"/>
              <a:t>位</a:t>
            </a:r>
            <a:r>
              <a:rPr lang="en-US" altLang="zh-CN" sz="1200" dirty="0" smtClean="0"/>
              <a:t>)</a:t>
            </a:r>
            <a:endParaRPr lang="en-US" altLang="zh-CN" sz="1200" dirty="0"/>
          </a:p>
          <a:p>
            <a:r>
              <a:rPr lang="en-US" altLang="zh-CN" sz="1200" dirty="0"/>
              <a:t>&lt;14&gt;[    7.338344][T600001]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 29: [7312][0]Created socket '/dev/socket/zygote', mode 660, user 0, group 1000</a:t>
            </a:r>
            <a:endParaRPr lang="en-US" altLang="zh-CN" sz="1200" dirty="0"/>
          </a:p>
          <a:p>
            <a:r>
              <a:rPr lang="en-US" altLang="zh-CN" sz="1200" dirty="0" smtClean="0"/>
              <a:t>&lt;</a:t>
            </a:r>
            <a:r>
              <a:rPr lang="en-US" altLang="zh-CN" sz="1200" dirty="0"/>
              <a:t>14&gt;[    7.339860][T600001]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 29: [7314][0]starting service 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‘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zygote_secondary</a:t>
            </a:r>
            <a:r>
              <a:rPr lang="en-US" altLang="zh-CN" sz="1200" dirty="0" smtClean="0"/>
              <a:t>’...</a:t>
            </a:r>
            <a:r>
              <a:rPr lang="zh-CN" altLang="en-US" sz="1200" dirty="0" smtClean="0"/>
              <a:t>（</a:t>
            </a:r>
            <a:r>
              <a:rPr lang="en-US" altLang="zh-CN" sz="1200" b="1" dirty="0" smtClean="0"/>
              <a:t>32</a:t>
            </a:r>
            <a:r>
              <a:rPr lang="zh-CN" altLang="en-US" sz="1200" dirty="0" smtClean="0"/>
              <a:t>位）</a:t>
            </a:r>
            <a:endParaRPr lang="en-US" altLang="zh-CN" sz="1200" dirty="0"/>
          </a:p>
          <a:p>
            <a:r>
              <a:rPr lang="en-US" altLang="zh-CN" sz="1200" dirty="0"/>
              <a:t>&lt;14&gt;[    7.340009][T600001]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 28: [7314][0]Created socket '/dev/socket/</a:t>
            </a:r>
            <a:r>
              <a:rPr lang="en-US" altLang="zh-CN" sz="1200" dirty="0" err="1"/>
              <a:t>zygote_secondary</a:t>
            </a:r>
            <a:r>
              <a:rPr lang="en-US" altLang="zh-CN" sz="1200" dirty="0"/>
              <a:t>', mode 660, user 0, group </a:t>
            </a:r>
            <a:r>
              <a:rPr lang="en-US" altLang="zh-CN" sz="1200" dirty="0" smtClean="0"/>
              <a:t>1000</a:t>
            </a:r>
            <a:endParaRPr lang="en-US" altLang="zh-CN" sz="1200" dirty="0" smtClean="0"/>
          </a:p>
          <a:p>
            <a:r>
              <a:rPr lang="en-US" altLang="zh-CN" sz="1200" dirty="0"/>
              <a:t>&lt;14&gt;[    7.486036][T600001]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 30: [7460][0]processing action (zygote-start) from (/vendor/</a:t>
            </a:r>
            <a:r>
              <a:rPr lang="en-US" altLang="zh-CN" sz="1200" dirty="0" err="1"/>
              <a:t>etc</a:t>
            </a:r>
            <a:r>
              <a:rPr lang="en-US" altLang="zh-CN" sz="1200" dirty="0"/>
              <a:t>/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/</a:t>
            </a:r>
            <a:r>
              <a:rPr lang="en-US" altLang="zh-CN" sz="1200" dirty="0" err="1"/>
              <a:t>hw</a:t>
            </a:r>
            <a:r>
              <a:rPr lang="en-US" altLang="zh-CN" sz="1200" dirty="0"/>
              <a:t>/init.mt6983.rc:784)</a:t>
            </a:r>
            <a:endParaRPr lang="en-US" altLang="zh-CN" sz="1200" dirty="0"/>
          </a:p>
          <a:p>
            <a:r>
              <a:rPr lang="en-US" altLang="zh-CN" sz="1200" dirty="0"/>
              <a:t>&lt;6&gt;[    7.486274][T600334]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[</a:t>
            </a:r>
            <a:r>
              <a:rPr lang="en-US" altLang="zh-CN" sz="1200" dirty="0" err="1"/>
              <a:t>name:bootprof</a:t>
            </a:r>
            <a:r>
              <a:rPr lang="en-US" altLang="zh-CN" sz="1200" dirty="0"/>
              <a:t>&amp;]BOOTPROF:      7486.270863:INIT:zygote-start</a:t>
            </a:r>
            <a:endParaRPr lang="en-US" altLang="zh-CN" sz="1200" dirty="0"/>
          </a:p>
          <a:p>
            <a:r>
              <a:rPr lang="en-US" altLang="zh-CN" sz="1200" dirty="0"/>
              <a:t>&lt;14&gt;[    7.486368][T600001]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 30: [7460][0]processing action (</a:t>
            </a:r>
            <a:r>
              <a:rPr lang="en-US" altLang="zh-CN" sz="1200" dirty="0" err="1"/>
              <a:t>firmware_mounts_complete</a:t>
            </a:r>
            <a:r>
              <a:rPr lang="en-US" altLang="zh-CN" sz="1200" dirty="0"/>
              <a:t>) from (/system/</a:t>
            </a:r>
            <a:r>
              <a:rPr lang="en-US" altLang="zh-CN" sz="1200" dirty="0" err="1"/>
              <a:t>etc</a:t>
            </a:r>
            <a:r>
              <a:rPr lang="en-US" altLang="zh-CN" sz="1200" dirty="0"/>
              <a:t>/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/</a:t>
            </a:r>
            <a:r>
              <a:rPr lang="en-US" altLang="zh-CN" sz="1200" dirty="0" err="1"/>
              <a:t>hw</a:t>
            </a:r>
            <a:r>
              <a:rPr lang="en-US" altLang="zh-CN" sz="1200" dirty="0"/>
              <a:t>/init.rc:482)</a:t>
            </a:r>
            <a:endParaRPr lang="en-US" altLang="zh-CN" sz="1200" dirty="0"/>
          </a:p>
          <a:p>
            <a:r>
              <a:rPr lang="en-US" altLang="zh-CN" sz="1200" dirty="0"/>
              <a:t>&lt;14&gt;[    7.486419][T600001]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 30: [7460][0]processing action (early-boot) from (/vendor/</a:t>
            </a:r>
            <a:r>
              <a:rPr lang="en-US" altLang="zh-CN" sz="1200" dirty="0" err="1"/>
              <a:t>etc</a:t>
            </a:r>
            <a:r>
              <a:rPr lang="en-US" altLang="zh-CN" sz="1200" dirty="0"/>
              <a:t>/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/</a:t>
            </a:r>
            <a:r>
              <a:rPr lang="en-US" altLang="zh-CN" sz="1200" dirty="0" err="1"/>
              <a:t>hw</a:t>
            </a:r>
            <a:r>
              <a:rPr lang="en-US" altLang="zh-CN" sz="1200" dirty="0"/>
              <a:t>/init.mt6983.rc:787)</a:t>
            </a:r>
            <a:endParaRPr lang="en-US" altLang="zh-CN" sz="1200" dirty="0"/>
          </a:p>
          <a:p>
            <a:r>
              <a:rPr lang="en-US" altLang="zh-CN" sz="1200" dirty="0"/>
              <a:t>&lt;6&gt;[    7.486556][T600334]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[</a:t>
            </a:r>
            <a:r>
              <a:rPr lang="en-US" altLang="zh-CN" sz="1200" dirty="0" err="1"/>
              <a:t>name:bootprof</a:t>
            </a:r>
            <a:r>
              <a:rPr lang="en-US" altLang="zh-CN" sz="1200" dirty="0"/>
              <a:t>&amp;]BOOTPROF:      7486.552709:INIT:early-boot</a:t>
            </a:r>
            <a:endParaRPr lang="en-US" altLang="zh-CN" sz="1200" dirty="0"/>
          </a:p>
          <a:p>
            <a:r>
              <a:rPr lang="en-US" altLang="zh-CN" sz="1200" dirty="0"/>
              <a:t>&lt;14&gt;[    7.487165][T600001]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init</a:t>
            </a:r>
            <a:r>
              <a:rPr lang="en-US" altLang="zh-CN" sz="1200" dirty="0"/>
              <a:t> 30: [7461][0]processing action (</a:t>
            </a:r>
            <a:r>
              <a:rPr lang="en-US" altLang="zh-CN" sz="1200" b="1" dirty="0">
                <a:solidFill>
                  <a:srgbClr val="FF0000"/>
                </a:solidFill>
              </a:rPr>
              <a:t>early-boot</a:t>
            </a:r>
            <a:r>
              <a:rPr lang="en-US" altLang="zh-CN" sz="1200" dirty="0"/>
              <a:t>) from (/</a:t>
            </a:r>
            <a:r>
              <a:rPr lang="en-US" altLang="zh-CN" sz="1200" b="1" dirty="0">
                <a:solidFill>
                  <a:srgbClr val="FF0000"/>
                </a:solidFill>
              </a:rPr>
              <a:t>system/</a:t>
            </a:r>
            <a:r>
              <a:rPr lang="en-US" altLang="zh-CN" sz="1200" b="1" dirty="0" err="1">
                <a:solidFill>
                  <a:srgbClr val="FF0000"/>
                </a:solidFill>
              </a:rPr>
              <a:t>etc</a:t>
            </a:r>
            <a:r>
              <a:rPr lang="en-US" altLang="zh-CN" sz="1200" b="1" dirty="0">
                <a:solidFill>
                  <a:srgbClr val="FF0000"/>
                </a:solidFill>
              </a:rPr>
              <a:t>/</a:t>
            </a:r>
            <a:r>
              <a:rPr lang="en-US" altLang="zh-CN" sz="1200" b="1" dirty="0" err="1">
                <a:solidFill>
                  <a:srgbClr val="FF0000"/>
                </a:solidFill>
              </a:rPr>
              <a:t>init</a:t>
            </a:r>
            <a:r>
              <a:rPr lang="en-US" altLang="zh-CN" sz="1200" b="1" dirty="0">
                <a:solidFill>
                  <a:srgbClr val="FF0000"/>
                </a:solidFill>
              </a:rPr>
              <a:t>/installd.rc:5</a:t>
            </a:r>
            <a:r>
              <a:rPr lang="en-US" altLang="zh-CN" sz="1200" dirty="0"/>
              <a:t>)</a:t>
            </a:r>
            <a:endParaRPr lang="en-US" altLang="zh-CN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069" y="4794974"/>
            <a:ext cx="6997931" cy="206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system_server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b="1" dirty="0" err="1" smtClean="0"/>
              <a:t>system_server</a:t>
            </a:r>
            <a:endParaRPr lang="en-US" altLang="zh-CN" sz="1600" b="1" dirty="0" smtClean="0"/>
          </a:p>
          <a:p>
            <a:pPr lvl="2"/>
            <a:r>
              <a:rPr lang="en-US" altLang="zh-CN" sz="800" dirty="0"/>
              <a:t>new </a:t>
            </a:r>
            <a:r>
              <a:rPr lang="en-US" altLang="zh-CN" sz="800" dirty="0" err="1"/>
              <a:t>SystemServer</a:t>
            </a:r>
            <a:r>
              <a:rPr lang="en-US" altLang="zh-CN" sz="800" dirty="0"/>
              <a:t>().run();</a:t>
            </a:r>
            <a:endParaRPr lang="en-US" altLang="zh-CN" sz="800" dirty="0"/>
          </a:p>
          <a:p>
            <a:r>
              <a:rPr lang="en-US" altLang="zh-CN" sz="1600" dirty="0" smtClean="0"/>
              <a:t>services/java/com/android/server/SystemServer.java:766</a:t>
            </a:r>
            <a:r>
              <a:rPr lang="en-US" altLang="zh-CN" sz="1600" dirty="0"/>
              <a:t>:            </a:t>
            </a:r>
            <a:r>
              <a:rPr lang="en-US" altLang="zh-CN" sz="1600" dirty="0" err="1">
                <a:solidFill>
                  <a:srgbClr val="FF0000"/>
                </a:solidFill>
              </a:rPr>
              <a:t>Slog.i</a:t>
            </a:r>
            <a:r>
              <a:rPr lang="en-US" altLang="zh-CN" sz="1600" dirty="0">
                <a:solidFill>
                  <a:srgbClr val="FF0000"/>
                </a:solidFill>
              </a:rPr>
              <a:t>(TAG, "Entered the Android system server!");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0" y="3250276"/>
            <a:ext cx="8343900" cy="3607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3250276"/>
            <a:ext cx="10848975" cy="306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system_server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b="1" dirty="0" err="1" smtClean="0"/>
              <a:t>system_server</a:t>
            </a:r>
            <a:endParaRPr lang="en-US" altLang="zh-CN" sz="1600" b="1" dirty="0" smtClean="0"/>
          </a:p>
          <a:p>
            <a:pPr lvl="2"/>
            <a:r>
              <a:rPr lang="en-US" altLang="zh-CN" sz="1000" b="1" dirty="0"/>
              <a:t>new </a:t>
            </a:r>
            <a:r>
              <a:rPr lang="en-US" altLang="zh-CN" sz="1000" b="1" dirty="0" err="1"/>
              <a:t>SystemServer</a:t>
            </a:r>
            <a:r>
              <a:rPr lang="en-US" altLang="zh-CN" sz="1000" b="1" dirty="0"/>
              <a:t>().run</a:t>
            </a:r>
            <a:r>
              <a:rPr lang="en-US" altLang="zh-CN" sz="1000" b="1" dirty="0" smtClean="0"/>
              <a:t>();</a:t>
            </a:r>
            <a:endParaRPr lang="en-US" altLang="zh-CN" sz="1000" b="1" dirty="0" smtClean="0"/>
          </a:p>
          <a:p>
            <a:pPr lvl="2"/>
            <a:r>
              <a:rPr lang="en-US" altLang="zh-CN" sz="1000" b="1" dirty="0"/>
              <a:t> </a:t>
            </a:r>
            <a:r>
              <a:rPr lang="en-US" altLang="zh-CN" sz="1000" b="1" dirty="0" err="1"/>
              <a:t>VMRuntime.getRuntime</a:t>
            </a:r>
            <a:r>
              <a:rPr lang="en-US" altLang="zh-CN" sz="1000" b="1" dirty="0"/>
              <a:t>().</a:t>
            </a:r>
            <a:r>
              <a:rPr lang="en-US" altLang="zh-CN" sz="1000" b="1" dirty="0" err="1"/>
              <a:t>clearGrowthLimit</a:t>
            </a:r>
            <a:r>
              <a:rPr lang="en-US" altLang="zh-CN" sz="1000" b="1" dirty="0" smtClean="0"/>
              <a:t>();---&gt;large heap</a:t>
            </a:r>
            <a:endParaRPr lang="en-US" altLang="zh-CN" sz="1000" b="1" dirty="0" smtClean="0"/>
          </a:p>
          <a:p>
            <a:pPr lvl="2"/>
            <a:r>
              <a:rPr lang="en-US" altLang="zh-CN" sz="1000" dirty="0"/>
              <a:t>if (</a:t>
            </a:r>
            <a:r>
              <a:rPr lang="en-US" altLang="zh-CN" sz="1000" dirty="0" err="1"/>
              <a:t>Build.IS_DEBUGGABLE</a:t>
            </a:r>
            <a:r>
              <a:rPr lang="en-US" altLang="zh-CN" sz="1000" dirty="0"/>
              <a:t>) {</a:t>
            </a:r>
            <a:r>
              <a:rPr lang="en-US" altLang="zh-CN" sz="1000" dirty="0" err="1" smtClean="0"/>
              <a:t>spawnFdLeakCheckThread</a:t>
            </a:r>
            <a:endParaRPr lang="en-US" altLang="zh-CN" sz="1000" dirty="0" smtClean="0"/>
          </a:p>
          <a:p>
            <a:pPr lvl="2"/>
            <a:r>
              <a:rPr lang="en-US" altLang="zh-CN" sz="1000" dirty="0" err="1"/>
              <a:t>System.loadLibrary</a:t>
            </a:r>
            <a:r>
              <a:rPr lang="en-US" altLang="zh-CN" sz="1000" dirty="0"/>
              <a:t>("</a:t>
            </a:r>
            <a:r>
              <a:rPr lang="en-US" altLang="zh-CN" sz="1000" dirty="0" err="1"/>
              <a:t>android_servers</a:t>
            </a:r>
            <a:r>
              <a:rPr lang="en-US" altLang="zh-CN" sz="1000" dirty="0"/>
              <a:t>");</a:t>
            </a:r>
            <a:endParaRPr lang="en-US" altLang="zh-CN" sz="1000" dirty="0"/>
          </a:p>
          <a:p>
            <a:pPr lvl="2"/>
            <a:endParaRPr lang="en-US" altLang="zh-CN" sz="800" b="1" dirty="0"/>
          </a:p>
          <a:p>
            <a:r>
              <a:rPr lang="en-US" altLang="zh-CN" sz="1600" dirty="0" smtClean="0"/>
              <a:t>services/java/com/android/server/SystemServer.java:766</a:t>
            </a:r>
            <a:r>
              <a:rPr lang="en-US" altLang="zh-CN" sz="1600" dirty="0"/>
              <a:t>:            </a:t>
            </a:r>
            <a:r>
              <a:rPr lang="en-US" altLang="zh-CN" sz="1600" dirty="0" err="1">
                <a:solidFill>
                  <a:srgbClr val="FF0000"/>
                </a:solidFill>
              </a:rPr>
              <a:t>Slog.i</a:t>
            </a:r>
            <a:r>
              <a:rPr lang="en-US" altLang="zh-CN" sz="1600" dirty="0">
                <a:solidFill>
                  <a:srgbClr val="FF0000"/>
                </a:solidFill>
              </a:rPr>
              <a:t>(TAG, </a:t>
            </a:r>
            <a:r>
              <a:rPr lang="en-US" altLang="zh-CN" sz="1600" dirty="0" smtClean="0">
                <a:solidFill>
                  <a:srgbClr val="FF0000"/>
                </a:solidFill>
              </a:rPr>
              <a:t>"Entered the Android system server!");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FF0000"/>
                </a:solidFill>
              </a:rPr>
              <a:t>最后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sysem_server</a:t>
            </a:r>
            <a:r>
              <a:rPr lang="zh-CN" altLang="en-US" sz="1600" dirty="0" smtClean="0">
                <a:solidFill>
                  <a:srgbClr val="FF0000"/>
                </a:solidFill>
              </a:rPr>
              <a:t>的</a:t>
            </a:r>
            <a:r>
              <a:rPr lang="en-US" altLang="zh-CN" sz="1600" dirty="0" smtClean="0">
                <a:solidFill>
                  <a:srgbClr val="FF0000"/>
                </a:solidFill>
              </a:rPr>
              <a:t>main</a:t>
            </a:r>
            <a:r>
              <a:rPr lang="zh-CN" altLang="en-US" sz="1600" dirty="0" smtClean="0">
                <a:solidFill>
                  <a:srgbClr val="FF0000"/>
                </a:solidFill>
              </a:rPr>
              <a:t>线程进入</a:t>
            </a:r>
            <a:r>
              <a:rPr lang="en-US" altLang="zh-CN" sz="1600" dirty="0" smtClean="0">
                <a:solidFill>
                  <a:srgbClr val="FF0000"/>
                </a:solidFill>
              </a:rPr>
              <a:t>loop</a:t>
            </a:r>
            <a:r>
              <a:rPr lang="zh-CN" altLang="en-US" sz="1600" dirty="0" smtClean="0">
                <a:solidFill>
                  <a:srgbClr val="FF0000"/>
                </a:solidFill>
              </a:rPr>
              <a:t>循环，如下堆栈：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4462" y="4483100"/>
            <a:ext cx="9363075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mtClean="0"/>
              <a:t>Android</a:t>
            </a:r>
            <a:r>
              <a:rPr lang="zh-CN" altLang="en-US" smtClean="0"/>
              <a:t>开关机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b="1" dirty="0" smtClean="0"/>
              <a:t>开机流程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正常开机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关机充电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recovery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安全模式</a:t>
            </a:r>
            <a:endParaRPr lang="en-US" altLang="zh-CN" dirty="0" smtClean="0"/>
          </a:p>
          <a:p>
            <a:r>
              <a:rPr lang="zh-CN" altLang="en-US" b="1" dirty="0"/>
              <a:t>关键</a:t>
            </a:r>
            <a:r>
              <a:rPr lang="zh-CN" altLang="en-US" b="1" dirty="0" smtClean="0"/>
              <a:t>进程</a:t>
            </a:r>
            <a:endParaRPr lang="en-US" altLang="zh-CN" b="1" dirty="0" smtClean="0"/>
          </a:p>
          <a:p>
            <a:pPr lvl="1"/>
            <a:r>
              <a:rPr lang="en-US" altLang="zh-CN" dirty="0" err="1" smtClean="0"/>
              <a:t>init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vold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audioserver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installd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adbd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zygote64 zygote</a:t>
            </a:r>
            <a:endParaRPr lang="en-US" altLang="zh-CN" dirty="0" smtClean="0"/>
          </a:p>
          <a:p>
            <a:pPr lvl="1"/>
            <a:r>
              <a:rPr lang="en-US" altLang="zh-CN" dirty="0" err="1"/>
              <a:t>surfaceflinger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lmkd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system_server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...</a:t>
            </a:r>
            <a:endParaRPr lang="en-US" altLang="zh-CN" dirty="0" smtClean="0"/>
          </a:p>
          <a:p>
            <a:r>
              <a:rPr lang="zh-CN" altLang="en-US" b="1" dirty="0" smtClean="0"/>
              <a:t>关机流程</a:t>
            </a:r>
            <a:endParaRPr lang="en-US" altLang="zh-CN" b="1" dirty="0" smtClean="0"/>
          </a:p>
          <a:p>
            <a:r>
              <a:rPr lang="zh-CN" altLang="en-US" b="1" dirty="0"/>
              <a:t>重</a:t>
            </a:r>
            <a:r>
              <a:rPr lang="zh-CN" altLang="en-US" b="1" dirty="0" smtClean="0"/>
              <a:t>启方法</a:t>
            </a:r>
            <a:endParaRPr lang="en-US" altLang="zh-CN" b="1" dirty="0" smtClean="0"/>
          </a:p>
          <a:p>
            <a:r>
              <a:rPr lang="en-US" altLang="zh-CN" b="1" dirty="0" smtClean="0"/>
              <a:t>CRASH</a:t>
            </a:r>
            <a:endParaRPr lang="en-US" altLang="zh-CN" b="1" dirty="0" smtClean="0"/>
          </a:p>
          <a:p>
            <a:r>
              <a:rPr lang="en-US" altLang="zh-CN" b="1" dirty="0" smtClean="0"/>
              <a:t>PANIC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smtClean="0"/>
              <a:t>zygote </a:t>
            </a:r>
            <a:r>
              <a:rPr lang="en-US" altLang="zh-CN" dirty="0" err="1" smtClean="0"/>
              <a:t>apk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err="1"/>
              <a:t>ActivityThread.main</a:t>
            </a:r>
            <a:r>
              <a:rPr lang="en-US" altLang="zh-CN" sz="1600" dirty="0"/>
              <a:t> </a:t>
            </a:r>
            <a:endParaRPr lang="en-US" altLang="zh-CN" sz="1600" dirty="0" smtClean="0"/>
          </a:p>
          <a:p>
            <a:r>
              <a:rPr lang="en-US" altLang="zh-CN" sz="1600" dirty="0" err="1" smtClean="0"/>
              <a:t>Looper.loop</a:t>
            </a:r>
            <a:r>
              <a:rPr lang="en-US" altLang="zh-CN" sz="1600" dirty="0"/>
              <a:t>();</a:t>
            </a: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511" y="2420976"/>
            <a:ext cx="7829550" cy="14185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945" y="1825625"/>
            <a:ext cx="4662055" cy="4970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11" y="3906982"/>
            <a:ext cx="6514234" cy="2889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smtClean="0"/>
              <a:t>fork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fork</a:t>
            </a:r>
            <a:r>
              <a:rPr lang="zh-CN" altLang="en-US" dirty="0" smtClean="0"/>
              <a:t>时，</a:t>
            </a:r>
            <a:r>
              <a:rPr lang="en-US" altLang="zh-CN" dirty="0" err="1" smtClean="0"/>
              <a:t>apk</a:t>
            </a:r>
            <a:r>
              <a:rPr lang="zh-CN" altLang="en-US" dirty="0" smtClean="0"/>
              <a:t>的名字还是</a:t>
            </a:r>
            <a:r>
              <a:rPr lang="en-US" altLang="zh-CN" b="1" dirty="0" smtClean="0">
                <a:solidFill>
                  <a:srgbClr val="FF0000"/>
                </a:solidFill>
              </a:rPr>
              <a:t>zygote64/zygote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dirty="0" err="1" smtClean="0"/>
              <a:t>ActivityThread.main</a:t>
            </a:r>
            <a:endParaRPr lang="en-US" altLang="zh-CN" dirty="0" smtClean="0"/>
          </a:p>
          <a:p>
            <a:pPr lvl="1"/>
            <a:r>
              <a:rPr lang="en-US" altLang="zh-CN" sz="1600" dirty="0"/>
              <a:t>Process.setArgV0("&lt;</a:t>
            </a:r>
            <a:r>
              <a:rPr lang="en-US" altLang="zh-CN" sz="1600" b="1" dirty="0">
                <a:solidFill>
                  <a:srgbClr val="FF0000"/>
                </a:solidFill>
              </a:rPr>
              <a:t>pre-initialized</a:t>
            </a:r>
            <a:r>
              <a:rPr lang="en-US" altLang="zh-CN" sz="1600" dirty="0" smtClean="0"/>
              <a:t>&gt;");</a:t>
            </a:r>
            <a:endParaRPr lang="en-US" altLang="zh-CN" sz="1600" dirty="0" smtClean="0"/>
          </a:p>
          <a:p>
            <a:pPr lvl="1"/>
            <a:r>
              <a:rPr lang="en-US" altLang="zh-CN" sz="1600" dirty="0" err="1"/>
              <a:t>Looper.loop</a:t>
            </a:r>
            <a:r>
              <a:rPr lang="en-US" altLang="zh-CN" sz="1600" dirty="0"/>
              <a:t>();</a:t>
            </a:r>
            <a:endParaRPr lang="en-US" altLang="zh-CN" sz="1600" dirty="0" smtClean="0"/>
          </a:p>
          <a:p>
            <a:r>
              <a:rPr lang="en-US" altLang="zh-CN" dirty="0" err="1"/>
              <a:t>handleBindApplication</a:t>
            </a:r>
            <a:endParaRPr lang="en-US" altLang="zh-CN" dirty="0" smtClean="0"/>
          </a:p>
          <a:p>
            <a:pPr lvl="1"/>
            <a:r>
              <a:rPr lang="en-US" altLang="zh-CN" sz="1600" dirty="0"/>
              <a:t>Process.setArgV0(</a:t>
            </a:r>
            <a:r>
              <a:rPr lang="en-US" altLang="zh-CN" sz="1600" b="1" dirty="0" err="1">
                <a:solidFill>
                  <a:srgbClr val="FF0000"/>
                </a:solidFill>
              </a:rPr>
              <a:t>data.processName</a:t>
            </a:r>
            <a:r>
              <a:rPr lang="en-US" altLang="zh-CN" sz="1600" dirty="0"/>
              <a:t>);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6556" y="3241964"/>
            <a:ext cx="6047243" cy="2934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system_server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 smtClean="0"/>
              <a:t>正常开机</a:t>
            </a:r>
            <a:endParaRPr lang="en-US" altLang="zh-CN" b="1" dirty="0" smtClean="0"/>
          </a:p>
          <a:p>
            <a:pPr lvl="1"/>
            <a:r>
              <a:rPr lang="en-US" altLang="zh-CN" dirty="0" err="1" smtClean="0"/>
              <a:t>startBootstrapServices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startCoreServices</a:t>
            </a:r>
            <a:endParaRPr lang="en-US" altLang="zh-CN" dirty="0" smtClean="0"/>
          </a:p>
          <a:p>
            <a:pPr lvl="1"/>
            <a:r>
              <a:rPr lang="en-US" altLang="zh-CN" dirty="0" err="1"/>
              <a:t>startOtherServices</a:t>
            </a:r>
            <a:endParaRPr lang="en-US" altLang="zh-CN" dirty="0" smtClean="0"/>
          </a:p>
          <a:p>
            <a:r>
              <a:rPr lang="zh-CN" altLang="en-US" b="1" dirty="0" smtClean="0"/>
              <a:t>安全模式</a:t>
            </a:r>
            <a:endParaRPr lang="en-US" altLang="zh-CN" b="1" dirty="0" smtClean="0"/>
          </a:p>
          <a:p>
            <a:pPr lvl="1"/>
            <a:r>
              <a:rPr lang="en-US" altLang="zh-CN" dirty="0" err="1" smtClean="0"/>
              <a:t>startOtherServices</a:t>
            </a:r>
            <a:endParaRPr lang="en-US" altLang="zh-CN" dirty="0" smtClean="0"/>
          </a:p>
          <a:p>
            <a:pPr lvl="2"/>
            <a:r>
              <a:rPr lang="en-US" altLang="zh-CN" dirty="0"/>
              <a:t>final </a:t>
            </a:r>
            <a:r>
              <a:rPr lang="en-US" altLang="zh-CN" dirty="0" err="1"/>
              <a:t>boolean</a:t>
            </a:r>
            <a:r>
              <a:rPr lang="en-US" altLang="zh-CN" dirty="0"/>
              <a:t> </a:t>
            </a:r>
            <a:r>
              <a:rPr lang="en-US" altLang="zh-CN" dirty="0" err="1"/>
              <a:t>safeMode</a:t>
            </a:r>
            <a:r>
              <a:rPr lang="en-US" altLang="zh-CN" dirty="0"/>
              <a:t> = </a:t>
            </a:r>
            <a:r>
              <a:rPr lang="en-US" altLang="zh-CN" b="1" dirty="0" err="1"/>
              <a:t>wm.detectSafeMode</a:t>
            </a:r>
            <a:r>
              <a:rPr lang="en-US" altLang="zh-CN" dirty="0" smtClean="0"/>
              <a:t>();</a:t>
            </a:r>
            <a:endParaRPr lang="en-US" altLang="zh-CN" dirty="0" smtClean="0"/>
          </a:p>
          <a:p>
            <a:pPr lvl="2"/>
            <a:r>
              <a:rPr lang="en-US" altLang="zh-CN" b="1" dirty="0" err="1"/>
              <a:t>mActivityManagerService.systemReady</a:t>
            </a:r>
            <a:r>
              <a:rPr lang="en-US" altLang="zh-CN" dirty="0"/>
              <a:t>(() -&gt; </a:t>
            </a:r>
            <a:r>
              <a:rPr lang="en-US" altLang="zh-CN" dirty="0" smtClean="0"/>
              <a:t>{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b="1" dirty="0" smtClean="0">
                <a:solidFill>
                  <a:srgbClr val="FF0000"/>
                </a:solidFill>
              </a:rPr>
              <a:t>需要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system_server</a:t>
            </a:r>
            <a:r>
              <a:rPr lang="zh-CN" altLang="en-US" b="1" dirty="0" smtClean="0">
                <a:solidFill>
                  <a:srgbClr val="FF0000"/>
                </a:solidFill>
              </a:rPr>
              <a:t>开始运行时才会有</a:t>
            </a:r>
            <a:r>
              <a:rPr lang="zh-CN" altLang="en-US" b="1" dirty="0" smtClean="0"/>
              <a:t>“安全模式”</a:t>
            </a:r>
            <a:r>
              <a:rPr lang="zh-CN" altLang="en-US" b="1" dirty="0" smtClean="0">
                <a:solidFill>
                  <a:srgbClr val="FF0000"/>
                </a:solidFill>
              </a:rPr>
              <a:t>的检测；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b="1" dirty="0" smtClean="0"/>
              <a:t>HAPTIC_FEEDBACK_ENABLED</a:t>
            </a:r>
            <a:r>
              <a:rPr lang="zh-CN" altLang="en-US" b="1" dirty="0" smtClean="0"/>
              <a:t>，振动效果</a:t>
            </a:r>
            <a:endParaRPr lang="en-US" altLang="zh-CN" b="1" dirty="0" smtClean="0"/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</a:rPr>
              <a:t>LOGO</a:t>
            </a:r>
            <a:r>
              <a:rPr lang="zh-CN" altLang="en-US" b="1" dirty="0" smtClean="0">
                <a:solidFill>
                  <a:srgbClr val="FF0000"/>
                </a:solidFill>
              </a:rPr>
              <a:t>之后开机动画播放前，可以一直按着</a:t>
            </a:r>
            <a:r>
              <a:rPr lang="zh-CN" altLang="en-US" b="1" dirty="0" smtClean="0"/>
              <a:t>“音量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”</a:t>
            </a:r>
            <a:r>
              <a:rPr lang="en-US" altLang="zh-CN" b="1" dirty="0" smtClean="0"/>
              <a:t>/...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system_server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safemode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安全模式</a:t>
            </a:r>
            <a:endParaRPr lang="en-US" altLang="zh-CN" dirty="0" smtClean="0"/>
          </a:p>
          <a:p>
            <a:pPr lvl="1"/>
            <a:r>
              <a:rPr lang="en-US" altLang="zh-CN" b="1" dirty="0" err="1" smtClean="0"/>
              <a:t>startOtherServices</a:t>
            </a:r>
            <a:endParaRPr lang="en-US" altLang="zh-CN" b="1" dirty="0" smtClean="0"/>
          </a:p>
          <a:p>
            <a:pPr lvl="1"/>
            <a:r>
              <a:rPr lang="zh-CN" altLang="en-US" dirty="0"/>
              <a:t>第三</a:t>
            </a:r>
            <a:r>
              <a:rPr lang="zh-CN" altLang="en-US" dirty="0" smtClean="0"/>
              <a:t>方</a:t>
            </a:r>
            <a:r>
              <a:rPr lang="en-US" altLang="zh-CN" dirty="0" smtClean="0"/>
              <a:t>APK</a:t>
            </a:r>
            <a:r>
              <a:rPr lang="zh-CN" altLang="en-US" dirty="0" smtClean="0"/>
              <a:t>（不加载</a:t>
            </a:r>
            <a:r>
              <a:rPr lang="en-US" altLang="zh-CN" dirty="0" smtClean="0"/>
              <a:t>/</a:t>
            </a:r>
            <a:r>
              <a:rPr lang="zh-CN" altLang="en-US" dirty="0" smtClean="0"/>
              <a:t>运行）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开启飞行模式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204" y="3437928"/>
            <a:ext cx="6003245" cy="34200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0419"/>
            <a:ext cx="6069409" cy="4547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system_server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safemode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mSystemServiceManager.startBootPhase</a:t>
            </a:r>
            <a:r>
              <a:rPr lang="en-US" altLang="zh-CN" dirty="0"/>
              <a:t>(t, </a:t>
            </a:r>
            <a:r>
              <a:rPr lang="en-US" altLang="zh-CN" dirty="0" err="1"/>
              <a:t>SystemService.PHASE_SYSTEM_SERVICES_READY</a:t>
            </a:r>
            <a:r>
              <a:rPr lang="en-US" altLang="zh-CN" dirty="0" smtClean="0"/>
              <a:t>);</a:t>
            </a:r>
            <a:endParaRPr lang="en-US" altLang="zh-CN" dirty="0" smtClean="0"/>
          </a:p>
          <a:p>
            <a:r>
              <a:rPr lang="en-US" altLang="zh-CN" dirty="0" err="1" smtClean="0"/>
              <a:t>safemode</a:t>
            </a:r>
            <a:r>
              <a:rPr lang="en-US" altLang="zh-CN" dirty="0" smtClean="0"/>
              <a:t> overlay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95" y="3374966"/>
            <a:ext cx="7397905" cy="3483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system_server</a:t>
            </a:r>
            <a:r>
              <a:rPr lang="en-US" altLang="zh-CN" dirty="0"/>
              <a:t> </a:t>
            </a:r>
            <a:r>
              <a:rPr lang="en-US" altLang="zh-CN" dirty="0" smtClean="0"/>
              <a:t>Phase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b="1" dirty="0" err="1" smtClean="0"/>
              <a:t>startBootstrapServices</a:t>
            </a:r>
            <a:endParaRPr lang="en-US" altLang="zh-CN" sz="1600" b="1" dirty="0" smtClean="0"/>
          </a:p>
          <a:p>
            <a:pPr lvl="1"/>
            <a:r>
              <a:rPr lang="en-US" altLang="zh-CN" sz="1400" dirty="0"/>
              <a:t>1165         </a:t>
            </a:r>
            <a:r>
              <a:rPr lang="en-US" altLang="zh-CN" sz="1400" dirty="0" err="1"/>
              <a:t>mSystemServiceManager.startBootPhase</a:t>
            </a:r>
            <a:r>
              <a:rPr lang="en-US" altLang="zh-CN" sz="1400" dirty="0"/>
              <a:t>(t, </a:t>
            </a:r>
            <a:r>
              <a:rPr lang="en-US" altLang="zh-CN" sz="1400" dirty="0" err="1"/>
              <a:t>SystemService.PHASE_WAIT_FOR_DEFAULT_DISPLAY</a:t>
            </a:r>
            <a:r>
              <a:rPr lang="en-US" altLang="zh-CN" sz="1400" dirty="0"/>
              <a:t>);</a:t>
            </a:r>
            <a:endParaRPr lang="en-US" altLang="zh-CN" sz="1400" dirty="0"/>
          </a:p>
          <a:p>
            <a:r>
              <a:rPr lang="en-US" altLang="zh-CN" sz="1600" b="1" dirty="0" err="1" smtClean="0"/>
              <a:t>startOtherServices</a:t>
            </a:r>
            <a:endParaRPr lang="zh-CN" altLang="en-US" sz="1600" b="1" dirty="0"/>
          </a:p>
          <a:p>
            <a:pPr lvl="1"/>
            <a:r>
              <a:rPr lang="en-US" altLang="zh-CN" sz="1400" dirty="0"/>
              <a:t>1549         </a:t>
            </a:r>
            <a:r>
              <a:rPr lang="en-US" altLang="zh-CN" sz="1400" dirty="0" err="1"/>
              <a:t>mSystemServiceManager</a:t>
            </a:r>
            <a:r>
              <a:rPr lang="en-US" altLang="zh-CN" sz="1400" dirty="0" smtClean="0"/>
              <a:t>. (</a:t>
            </a:r>
            <a:r>
              <a:rPr lang="en-US" altLang="zh-CN" sz="1400" dirty="0"/>
              <a:t>t, </a:t>
            </a:r>
            <a:r>
              <a:rPr lang="en-US" altLang="zh-CN" sz="1400" dirty="0" err="1"/>
              <a:t>SystemService.PHASE_WAIT_FOR_SENSOR_SERVICE</a:t>
            </a:r>
            <a:r>
              <a:rPr lang="en-US" altLang="zh-CN" sz="1400" dirty="0"/>
              <a:t>);</a:t>
            </a:r>
            <a:endParaRPr lang="en-US" altLang="zh-CN" sz="1400" dirty="0"/>
          </a:p>
          <a:p>
            <a:pPr lvl="1"/>
            <a:r>
              <a:rPr lang="en-US" altLang="zh-CN" sz="1400" dirty="0"/>
              <a:t>2630         </a:t>
            </a:r>
            <a:r>
              <a:rPr lang="en-US" altLang="zh-CN" sz="1400" dirty="0" err="1"/>
              <a:t>mSystemServiceManager.startBootPhase</a:t>
            </a:r>
            <a:r>
              <a:rPr lang="en-US" altLang="zh-CN" sz="1400" dirty="0"/>
              <a:t>(t, </a:t>
            </a:r>
            <a:r>
              <a:rPr lang="en-US" altLang="zh-CN" sz="1400" dirty="0" err="1"/>
              <a:t>SystemService.PHASE_LOCK_SETTINGS_READY</a:t>
            </a:r>
            <a:r>
              <a:rPr lang="en-US" altLang="zh-CN" sz="1400" dirty="0"/>
              <a:t>);</a:t>
            </a:r>
            <a:endParaRPr lang="en-US" altLang="zh-CN" sz="1400" dirty="0"/>
          </a:p>
          <a:p>
            <a:pPr lvl="1"/>
            <a:r>
              <a:rPr lang="en-US" altLang="zh-CN" sz="1400" dirty="0"/>
              <a:t>2634         </a:t>
            </a:r>
            <a:r>
              <a:rPr lang="en-US" altLang="zh-CN" sz="1400" dirty="0" err="1"/>
              <a:t>mSystemServiceManager.startBootPhase</a:t>
            </a:r>
            <a:r>
              <a:rPr lang="en-US" altLang="zh-CN" sz="1400" dirty="0"/>
              <a:t>(t, </a:t>
            </a:r>
            <a:r>
              <a:rPr lang="en-US" altLang="zh-CN" sz="1400" dirty="0" err="1"/>
              <a:t>SystemService.PHASE_SYSTEM_SERVICES_READY</a:t>
            </a:r>
            <a:r>
              <a:rPr lang="en-US" altLang="zh-CN" sz="1400" dirty="0"/>
              <a:t>);</a:t>
            </a:r>
            <a:endParaRPr lang="en-US" altLang="zh-CN" sz="1400" dirty="0"/>
          </a:p>
          <a:p>
            <a:pPr lvl="2"/>
            <a:r>
              <a:rPr lang="en-US" altLang="zh-CN" sz="1000" dirty="0" err="1" smtClean="0"/>
              <a:t>safemode</a:t>
            </a:r>
            <a:endParaRPr lang="en-US" altLang="zh-CN" sz="1000" dirty="0"/>
          </a:p>
          <a:p>
            <a:pPr lvl="1"/>
            <a:r>
              <a:rPr lang="en-US" altLang="zh-CN" sz="1400" dirty="0" smtClean="0"/>
              <a:t>2726         </a:t>
            </a:r>
            <a:r>
              <a:rPr lang="en-US" altLang="zh-CN" sz="1400" dirty="0" err="1"/>
              <a:t>mSystemServiceManager.</a:t>
            </a:r>
            <a:r>
              <a:rPr lang="en-US" altLang="zh-CN" sz="1400" b="1" dirty="0" err="1"/>
              <a:t>startBootPhase</a:t>
            </a:r>
            <a:r>
              <a:rPr lang="en-US" altLang="zh-CN" sz="1400" dirty="0"/>
              <a:t>(t, </a:t>
            </a:r>
            <a:r>
              <a:rPr lang="en-US" altLang="zh-CN" sz="1400" dirty="0" err="1"/>
              <a:t>SystemService.PHASE_DEVICE_SPECIFIC_SERVICES_READY</a:t>
            </a:r>
            <a:r>
              <a:rPr lang="en-US" altLang="zh-CN" sz="1400" dirty="0" smtClean="0"/>
              <a:t>);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2762         </a:t>
            </a:r>
            <a:r>
              <a:rPr lang="en-US" altLang="zh-CN" sz="1400" dirty="0" err="1" smtClean="0"/>
              <a:t>mActivityManagerService.systemReady</a:t>
            </a:r>
            <a:r>
              <a:rPr lang="en-US" altLang="zh-CN" sz="1400" dirty="0" smtClean="0"/>
              <a:t>(() -&gt; {</a:t>
            </a:r>
            <a:endParaRPr lang="en-US" altLang="zh-CN" sz="1400" dirty="0" smtClean="0"/>
          </a:p>
          <a:p>
            <a:pPr lvl="3"/>
            <a:r>
              <a:rPr lang="en-US" altLang="zh-CN" sz="800" dirty="0" smtClean="0"/>
              <a:t>2765         </a:t>
            </a:r>
            <a:r>
              <a:rPr lang="en-US" altLang="zh-CN" sz="800" dirty="0" err="1" smtClean="0"/>
              <a:t>mSystemServiceManager.</a:t>
            </a:r>
            <a:r>
              <a:rPr lang="en-US" altLang="zh-CN" sz="800" b="1" dirty="0" err="1" smtClean="0"/>
              <a:t>startBootPhase</a:t>
            </a:r>
            <a:r>
              <a:rPr lang="en-US" altLang="zh-CN" sz="800" dirty="0" smtClean="0"/>
              <a:t>(t, </a:t>
            </a:r>
            <a:r>
              <a:rPr lang="en-US" altLang="zh-CN" sz="800" b="1" dirty="0" err="1" smtClean="0"/>
              <a:t>SystemService.PHASE_ACTIVITY_MANAGER_READY</a:t>
            </a:r>
            <a:r>
              <a:rPr lang="en-US" altLang="zh-CN" sz="800" dirty="0" smtClean="0"/>
              <a:t>);</a:t>
            </a:r>
            <a:endParaRPr lang="en-US" altLang="zh-CN" sz="800" dirty="0" smtClean="0"/>
          </a:p>
          <a:p>
            <a:pPr lvl="1"/>
            <a:r>
              <a:rPr lang="en-US" altLang="zh-CN" sz="1400" dirty="0" smtClean="0"/>
              <a:t>2910         </a:t>
            </a:r>
            <a:r>
              <a:rPr lang="en-US" altLang="zh-CN" sz="1400" dirty="0" err="1" smtClean="0"/>
              <a:t>mSystemServiceManager.</a:t>
            </a:r>
            <a:r>
              <a:rPr lang="en-US" altLang="zh-CN" sz="1400" b="1" dirty="0" err="1" smtClean="0"/>
              <a:t>startBootPhase</a:t>
            </a:r>
            <a:r>
              <a:rPr lang="en-US" altLang="zh-CN" sz="1400" dirty="0" smtClean="0"/>
              <a:t>(t</a:t>
            </a:r>
            <a:r>
              <a:rPr lang="en-US" altLang="zh-CN" sz="1400" dirty="0"/>
              <a:t>, </a:t>
            </a:r>
            <a:r>
              <a:rPr lang="en-US" altLang="zh-CN" sz="1400" b="1" dirty="0" err="1"/>
              <a:t>SystemService.PHASE_THIRD_PARTY_APPS_CAN_START</a:t>
            </a:r>
            <a:r>
              <a:rPr lang="en-US" altLang="zh-CN" sz="1400" dirty="0" smtClean="0"/>
              <a:t>);</a:t>
            </a:r>
            <a:endParaRPr lang="en-US" altLang="zh-CN" sz="1400" dirty="0" smtClean="0"/>
          </a:p>
          <a:p>
            <a:pPr lvl="2"/>
            <a:r>
              <a:rPr lang="en-US" altLang="zh-CN" sz="1000" b="1" dirty="0" err="1"/>
              <a:t>startSystemUi</a:t>
            </a:r>
            <a:r>
              <a:rPr lang="en-US" altLang="zh-CN" sz="1000" dirty="0"/>
              <a:t>(context, </a:t>
            </a:r>
            <a:r>
              <a:rPr lang="en-US" altLang="zh-CN" sz="1000" dirty="0" err="1"/>
              <a:t>windowManagerF</a:t>
            </a:r>
            <a:r>
              <a:rPr lang="en-US" altLang="zh-CN" sz="1000" dirty="0"/>
              <a:t>);</a:t>
            </a:r>
            <a:endParaRPr lang="en-US" altLang="zh-CN" sz="1000" dirty="0" smtClean="0"/>
          </a:p>
          <a:p>
            <a:pPr lvl="1"/>
            <a:r>
              <a:rPr lang="en-US" altLang="zh-CN" sz="1200" dirty="0" err="1" smtClean="0"/>
              <a:t>ams.finishbooting</a:t>
            </a:r>
            <a:r>
              <a:rPr lang="en-US" altLang="zh-CN" sz="1200" dirty="0" smtClean="0"/>
              <a:t>()</a:t>
            </a:r>
            <a:endParaRPr lang="en-US" altLang="zh-CN" sz="1200" dirty="0" smtClean="0"/>
          </a:p>
          <a:p>
            <a:pPr lvl="2"/>
            <a:r>
              <a:rPr lang="en-US" altLang="zh-CN" sz="800" dirty="0" err="1"/>
              <a:t>ZYGOTE_PROCESS.bootCompleted</a:t>
            </a:r>
            <a:r>
              <a:rPr lang="en-US" altLang="zh-CN" sz="800" dirty="0"/>
              <a:t>(); </a:t>
            </a:r>
            <a:r>
              <a:rPr lang="en-US" altLang="zh-CN" sz="800" dirty="0" err="1"/>
              <a:t>VMRuntime.bootCompleted</a:t>
            </a:r>
            <a:r>
              <a:rPr lang="en-US" altLang="zh-CN" sz="800" dirty="0"/>
              <a:t>();</a:t>
            </a:r>
            <a:endParaRPr lang="en-US" altLang="zh-CN" sz="800" dirty="0"/>
          </a:p>
          <a:p>
            <a:pPr lvl="1"/>
            <a:r>
              <a:rPr lang="en-US" altLang="zh-CN" sz="1200" dirty="0" err="1" smtClean="0"/>
              <a:t>mSystemServiceManager.startBootPhase</a:t>
            </a:r>
            <a:r>
              <a:rPr lang="en-US" altLang="zh-CN" sz="1200" dirty="0" smtClean="0"/>
              <a:t>(t</a:t>
            </a:r>
            <a:r>
              <a:rPr lang="en-US" altLang="zh-CN" sz="1200" dirty="0"/>
              <a:t>, </a:t>
            </a:r>
            <a:r>
              <a:rPr lang="en-US" altLang="zh-CN" sz="1200" b="1" dirty="0" err="1"/>
              <a:t>SystemService.PHASE_BOOT_COMPLETED</a:t>
            </a:r>
            <a:r>
              <a:rPr lang="en-US" altLang="zh-CN" sz="1200" dirty="0" smtClean="0"/>
              <a:t>);</a:t>
            </a:r>
            <a:endParaRPr lang="en-US" altLang="zh-CN" sz="1200" dirty="0" smtClean="0"/>
          </a:p>
          <a:p>
            <a:pPr lvl="2"/>
            <a:endParaRPr lang="en-US" altLang="zh-CN" sz="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50790"/>
            <a:ext cx="9621462" cy="46933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system_server</a:t>
            </a:r>
            <a:r>
              <a:rPr lang="en-US" altLang="zh-CN" dirty="0" smtClean="0"/>
              <a:t> PHASE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PHASE_BOOT_COMPLETED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367" y="1825625"/>
            <a:ext cx="4922433" cy="4843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system_server</a:t>
            </a:r>
            <a:r>
              <a:rPr lang="en-US" altLang="zh-CN" dirty="0" smtClean="0"/>
              <a:t> PMS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b="1" dirty="0" smtClean="0"/>
              <a:t>在</a:t>
            </a:r>
            <a:r>
              <a:rPr lang="en-US" altLang="zh-CN" b="1" dirty="0" err="1" smtClean="0"/>
              <a:t>system_server</a:t>
            </a:r>
            <a:r>
              <a:rPr lang="zh-CN" altLang="en-US" b="1" dirty="0" smtClean="0"/>
              <a:t>启动前会先</a:t>
            </a:r>
            <a:r>
              <a:rPr lang="en-US" altLang="zh-CN" b="1" dirty="0" smtClean="0"/>
              <a:t>mount apex</a:t>
            </a:r>
            <a:r>
              <a:rPr lang="zh-CN" altLang="en-US" b="1" dirty="0" smtClean="0"/>
              <a:t>分区</a:t>
            </a:r>
            <a:endParaRPr lang="en-US" altLang="zh-CN" b="1" dirty="0" smtClean="0"/>
          </a:p>
          <a:p>
            <a:pPr lvl="1"/>
            <a:r>
              <a:rPr lang="en-US" altLang="zh-CN" b="1" dirty="0" err="1" smtClean="0"/>
              <a:t>apexd_bootstrap</a:t>
            </a:r>
            <a:endParaRPr lang="en-US" altLang="zh-CN" b="1" dirty="0" smtClean="0"/>
          </a:p>
          <a:p>
            <a:r>
              <a:rPr lang="en-US" altLang="zh-CN" dirty="0" smtClean="0"/>
              <a:t>PMS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传统的</a:t>
            </a:r>
            <a:r>
              <a:rPr lang="en-US" altLang="zh-CN" dirty="0" smtClean="0"/>
              <a:t>APK</a:t>
            </a:r>
            <a:r>
              <a:rPr lang="zh-CN" altLang="en-US" dirty="0" smtClean="0"/>
              <a:t>搜索分区范围</a:t>
            </a:r>
            <a:endParaRPr lang="en-US" altLang="zh-CN" dirty="0" smtClean="0"/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</a:rPr>
              <a:t>/system/app /system/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priv</a:t>
            </a:r>
            <a:r>
              <a:rPr lang="en-US" altLang="zh-CN" b="1" dirty="0" smtClean="0">
                <a:solidFill>
                  <a:srgbClr val="FF0000"/>
                </a:solidFill>
              </a:rPr>
              <a:t>-app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/>
              <a:t>/</a:t>
            </a:r>
            <a:r>
              <a:rPr lang="en-US" altLang="zh-CN" dirty="0" err="1" smtClean="0"/>
              <a:t>system_ext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/product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/vendor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/</a:t>
            </a:r>
            <a:r>
              <a:rPr lang="en-US" altLang="zh-CN" dirty="0" err="1" smtClean="0"/>
              <a:t>odm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/</a:t>
            </a:r>
            <a:r>
              <a:rPr lang="en-US" altLang="zh-CN" dirty="0" err="1" smtClean="0"/>
              <a:t>oem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Android Q</a:t>
            </a:r>
            <a:r>
              <a:rPr lang="zh-CN" altLang="en-US" b="1" dirty="0" smtClean="0">
                <a:solidFill>
                  <a:srgbClr val="FF0000"/>
                </a:solidFill>
              </a:rPr>
              <a:t>开始新增的</a:t>
            </a:r>
            <a:r>
              <a:rPr lang="en-US" altLang="zh-CN" b="1" dirty="0" smtClean="0">
                <a:solidFill>
                  <a:srgbClr val="FF0000"/>
                </a:solidFill>
              </a:rPr>
              <a:t>APEX</a:t>
            </a:r>
            <a:r>
              <a:rPr lang="zh-CN" altLang="en-US" b="1" dirty="0" smtClean="0">
                <a:solidFill>
                  <a:srgbClr val="FF0000"/>
                </a:solidFill>
              </a:rPr>
              <a:t>分区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每一</a:t>
            </a:r>
            <a:r>
              <a:rPr lang="zh-CN" altLang="en-US" b="1" dirty="0" smtClean="0">
                <a:solidFill>
                  <a:srgbClr val="FF0000"/>
                </a:solidFill>
              </a:rPr>
              <a:t>个都是分区镜像</a:t>
            </a:r>
            <a:r>
              <a:rPr lang="en-US" altLang="zh-CN" b="1" dirty="0" smtClean="0">
                <a:solidFill>
                  <a:srgbClr val="FF0000"/>
                </a:solidFill>
              </a:rPr>
              <a:t>ext2 ext4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</a:rPr>
              <a:t>/apex/*.apex(*.capex)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b="1" dirty="0" smtClean="0"/>
              <a:t>/system/apex</a:t>
            </a:r>
            <a:endParaRPr lang="en-US" altLang="zh-CN" b="1" dirty="0" smtClean="0"/>
          </a:p>
          <a:p>
            <a:pPr lvl="2"/>
            <a:r>
              <a:rPr lang="en-US" altLang="zh-CN" b="1" dirty="0" smtClean="0"/>
              <a:t>/</a:t>
            </a:r>
            <a:r>
              <a:rPr lang="en-US" altLang="zh-CN" b="1" dirty="0" err="1" smtClean="0"/>
              <a:t>system_ext</a:t>
            </a:r>
            <a:r>
              <a:rPr lang="en-US" altLang="zh-CN" b="1" dirty="0" smtClean="0"/>
              <a:t>/apex/</a:t>
            </a:r>
            <a:endParaRPr lang="en-US" altLang="zh-CN" b="1" dirty="0" smtClean="0"/>
          </a:p>
          <a:p>
            <a:pPr lvl="2"/>
            <a:r>
              <a:rPr lang="en-US" altLang="zh-CN" b="1" dirty="0" smtClean="0">
                <a:solidFill>
                  <a:srgbClr val="FF0000"/>
                </a:solidFill>
              </a:rPr>
              <a:t>...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580" y="2405842"/>
            <a:ext cx="5600420" cy="4452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system_server</a:t>
            </a:r>
            <a:r>
              <a:rPr lang="en-US" altLang="zh-CN" dirty="0" smtClean="0"/>
              <a:t> AMS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 smtClean="0"/>
              <a:t>AMS</a:t>
            </a:r>
            <a:endParaRPr lang="en-US" altLang="zh-CN" b="1" dirty="0" smtClean="0"/>
          </a:p>
          <a:p>
            <a:pPr lvl="1"/>
            <a:r>
              <a:rPr lang="en-US" altLang="zh-CN" b="1" dirty="0" err="1" smtClean="0"/>
              <a:t>ActivityThread</a:t>
            </a:r>
            <a:r>
              <a:rPr lang="en-US" altLang="zh-CN" b="1" dirty="0" smtClean="0"/>
              <a:t>&lt;---binder---&gt;AMS</a:t>
            </a:r>
            <a:endParaRPr lang="en-US" altLang="zh-CN" b="1" dirty="0" smtClean="0"/>
          </a:p>
          <a:p>
            <a:r>
              <a:rPr lang="en-US" altLang="zh-CN" b="1" dirty="0" err="1" smtClean="0"/>
              <a:t>mActivityManagerService.systemReady</a:t>
            </a:r>
            <a:r>
              <a:rPr lang="en-US" altLang="zh-CN" dirty="0"/>
              <a:t>(() -&gt; </a:t>
            </a:r>
            <a:r>
              <a:rPr lang="en-US" altLang="zh-CN" dirty="0" smtClean="0"/>
              <a:t>{</a:t>
            </a:r>
            <a:endParaRPr lang="en-US" altLang="zh-CN" dirty="0" smtClean="0"/>
          </a:p>
          <a:p>
            <a:pPr lvl="1"/>
            <a:r>
              <a:rPr lang="en-US" altLang="zh-CN" sz="1200" dirty="0" err="1"/>
              <a:t>startObservingNativeCrashes</a:t>
            </a:r>
            <a:endParaRPr lang="en-US" altLang="zh-CN" sz="1200" dirty="0"/>
          </a:p>
          <a:p>
            <a:pPr lvl="2"/>
            <a:r>
              <a:rPr lang="en-US" altLang="zh-CN" sz="800" dirty="0"/>
              <a:t>/data/system/</a:t>
            </a:r>
            <a:r>
              <a:rPr lang="en-US" altLang="zh-CN" sz="800" dirty="0" err="1"/>
              <a:t>ndebugsocket</a:t>
            </a:r>
            <a:endParaRPr lang="en-US" altLang="zh-CN" sz="800" dirty="0"/>
          </a:p>
          <a:p>
            <a:pPr lvl="1"/>
            <a:r>
              <a:rPr lang="en-US" altLang="zh-CN" sz="1200" dirty="0" err="1"/>
              <a:t>connectivityF.setAirplaneMode</a:t>
            </a:r>
            <a:r>
              <a:rPr lang="en-US" altLang="zh-CN" sz="1200" dirty="0"/>
              <a:t>(true</a:t>
            </a:r>
            <a:r>
              <a:rPr lang="en-US" altLang="zh-CN" sz="1200" dirty="0" smtClean="0"/>
              <a:t>);</a:t>
            </a:r>
            <a:endParaRPr lang="en-US" altLang="zh-CN" sz="1200" dirty="0" smtClean="0"/>
          </a:p>
          <a:p>
            <a:pPr lvl="1"/>
            <a:r>
              <a:rPr lang="en-US" altLang="zh-CN" sz="1200" b="1" dirty="0" err="1" smtClean="0">
                <a:solidFill>
                  <a:srgbClr val="FF0000"/>
                </a:solidFill>
              </a:rPr>
              <a:t>startPersistentApps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PackageManager.MATCH_DIRECT_BOOT_AWARE</a:t>
            </a:r>
            <a:r>
              <a:rPr lang="en-US" altLang="zh-CN" sz="1200" dirty="0" smtClean="0"/>
              <a:t>);</a:t>
            </a:r>
            <a:endParaRPr lang="en-US" altLang="zh-CN" sz="1200" dirty="0" smtClean="0"/>
          </a:p>
          <a:p>
            <a:pPr lvl="1"/>
            <a:r>
              <a:rPr lang="en-US" altLang="zh-CN" sz="1200" dirty="0" err="1" smtClean="0"/>
              <a:t>t.traceBegin</a:t>
            </a:r>
            <a:r>
              <a:rPr lang="en-US" altLang="zh-CN" sz="1200" dirty="0"/>
              <a:t>("</a:t>
            </a:r>
            <a:r>
              <a:rPr lang="en-US" altLang="zh-CN" sz="1200" dirty="0" err="1"/>
              <a:t>enableHomeActivity</a:t>
            </a:r>
            <a:r>
              <a:rPr lang="en-US" altLang="zh-CN" sz="1200" dirty="0" smtClean="0"/>
              <a:t>");</a:t>
            </a:r>
            <a:endParaRPr lang="en-US" altLang="zh-CN" sz="1200" dirty="0" smtClean="0"/>
          </a:p>
          <a:p>
            <a:pPr lvl="1"/>
            <a:r>
              <a:rPr lang="en-US" altLang="zh-CN" sz="1200" dirty="0" err="1"/>
              <a:t>mAtmInternal.</a:t>
            </a:r>
            <a:r>
              <a:rPr lang="en-US" altLang="zh-CN" sz="1200" b="1" dirty="0" err="1"/>
              <a:t>startHomeOnAllDisplays</a:t>
            </a:r>
            <a:r>
              <a:rPr lang="en-US" altLang="zh-CN" sz="1200" dirty="0"/>
              <a:t>(</a:t>
            </a:r>
            <a:r>
              <a:rPr lang="en-US" altLang="zh-CN" sz="1200" dirty="0" err="1"/>
              <a:t>currentUserId</a:t>
            </a:r>
            <a:r>
              <a:rPr lang="en-US" altLang="zh-CN" sz="1200" dirty="0"/>
              <a:t>, "</a:t>
            </a:r>
            <a:r>
              <a:rPr lang="en-US" altLang="zh-CN" sz="1200" dirty="0" err="1"/>
              <a:t>systemReady</a:t>
            </a:r>
            <a:r>
              <a:rPr lang="en-US" altLang="zh-CN" sz="1200" dirty="0" smtClean="0"/>
              <a:t>");</a:t>
            </a:r>
            <a:endParaRPr lang="en-US" altLang="zh-CN" sz="1200" dirty="0" smtClean="0"/>
          </a:p>
          <a:p>
            <a:pPr lvl="1"/>
            <a:r>
              <a:rPr lang="en-US" altLang="zh-CN" sz="1200" dirty="0" err="1"/>
              <a:t>t.traceBegin</a:t>
            </a:r>
            <a:r>
              <a:rPr lang="en-US" altLang="zh-CN" sz="1200" dirty="0"/>
              <a:t>("</a:t>
            </a:r>
            <a:r>
              <a:rPr lang="en-US" altLang="zh-CN" sz="1200" dirty="0" err="1"/>
              <a:t>sendUserStartBroadcast</a:t>
            </a:r>
            <a:r>
              <a:rPr lang="en-US" altLang="zh-CN" sz="1200" dirty="0" smtClean="0"/>
              <a:t>");</a:t>
            </a:r>
            <a:endParaRPr lang="en-US" altLang="zh-CN" sz="1200" dirty="0" smtClean="0"/>
          </a:p>
          <a:p>
            <a:pPr lvl="1"/>
            <a:r>
              <a:rPr lang="en-US" altLang="zh-CN" sz="1200" dirty="0" err="1"/>
              <a:t>t.traceBegin</a:t>
            </a:r>
            <a:r>
              <a:rPr lang="en-US" altLang="zh-CN" sz="1200" dirty="0"/>
              <a:t>("</a:t>
            </a:r>
            <a:r>
              <a:rPr lang="en-US" altLang="zh-CN" sz="1200" b="1" dirty="0" err="1">
                <a:solidFill>
                  <a:srgbClr val="FF0000"/>
                </a:solidFill>
              </a:rPr>
              <a:t>resumeTopActivities</a:t>
            </a:r>
            <a:r>
              <a:rPr lang="en-US" altLang="zh-CN" sz="1200" dirty="0" smtClean="0"/>
              <a:t>");</a:t>
            </a:r>
            <a:endParaRPr lang="en-US" altLang="zh-CN" dirty="0" smtClean="0"/>
          </a:p>
          <a:p>
            <a:r>
              <a:rPr lang="en-US" altLang="zh-CN" dirty="0" err="1"/>
              <a:t>bootAnimationComplete</a:t>
            </a:r>
            <a:r>
              <a:rPr lang="en-US" altLang="zh-CN" dirty="0"/>
              <a:t> </a:t>
            </a:r>
            <a:r>
              <a:rPr lang="en-US" altLang="zh-CN" dirty="0" smtClean="0"/>
              <a:t>--&gt;</a:t>
            </a:r>
            <a:r>
              <a:rPr lang="en-US" altLang="zh-CN" dirty="0" err="1" smtClean="0"/>
              <a:t>finishBooting</a:t>
            </a:r>
            <a:r>
              <a:rPr lang="en-US" altLang="zh-CN" dirty="0" smtClean="0"/>
              <a:t>()</a:t>
            </a:r>
            <a:endParaRPr lang="en-US" altLang="zh-CN" dirty="0" smtClean="0"/>
          </a:p>
          <a:p>
            <a:pPr lvl="1"/>
            <a:r>
              <a:rPr lang="en-US" altLang="zh-CN" sz="1600" dirty="0" err="1" smtClean="0"/>
              <a:t>Slog.i</a:t>
            </a:r>
            <a:r>
              <a:rPr lang="en-US" altLang="zh-CN" sz="1600" dirty="0" smtClean="0"/>
              <a:t>(TAG</a:t>
            </a:r>
            <a:r>
              <a:rPr lang="en-US" altLang="zh-CN" sz="1600" dirty="0"/>
              <a:t>, "About to commit checkpoint</a:t>
            </a:r>
            <a:r>
              <a:rPr lang="en-US" altLang="zh-CN" sz="1600" dirty="0" smtClean="0"/>
              <a:t>");</a:t>
            </a:r>
            <a:endParaRPr lang="en-US" altLang="zh-CN" sz="1600" dirty="0" smtClean="0"/>
          </a:p>
          <a:p>
            <a:pPr lvl="1"/>
            <a:r>
              <a:rPr lang="en-US" altLang="zh-CN" sz="1600" b="1" dirty="0" err="1" smtClean="0"/>
              <a:t>storageManager.commitChanges</a:t>
            </a:r>
            <a:r>
              <a:rPr lang="en-US" altLang="zh-CN" sz="1600" dirty="0"/>
              <a:t>();</a:t>
            </a:r>
            <a:endParaRPr lang="en-US" altLang="zh-CN" sz="1600" dirty="0"/>
          </a:p>
          <a:p>
            <a:r>
              <a:rPr lang="zh-CN" altLang="en-US" dirty="0"/>
              <a:t>自</a:t>
            </a:r>
            <a:r>
              <a:rPr lang="zh-CN" altLang="en-US" dirty="0" smtClean="0"/>
              <a:t>升级</a:t>
            </a:r>
            <a:r>
              <a:rPr lang="en-US" altLang="zh-CN" dirty="0" smtClean="0"/>
              <a:t>BUG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persist.sys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system_server</a:t>
            </a:r>
            <a:r>
              <a:rPr lang="en-US" altLang="zh-CN" dirty="0" smtClean="0"/>
              <a:t> rollback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Android Q(Android 10)</a:t>
            </a:r>
            <a:endParaRPr lang="en-US" altLang="zh-CN" dirty="0" smtClean="0"/>
          </a:p>
          <a:p>
            <a:r>
              <a:rPr lang="en-US" altLang="zh-CN" dirty="0" err="1" smtClean="0"/>
              <a:t>RollbackManagerService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b="1" dirty="0"/>
              <a:t>PHASE_BOOT_COMPLETED</a:t>
            </a:r>
            <a:r>
              <a:rPr lang="zh-CN" altLang="en-US" dirty="0"/>
              <a:t>时，将会调用</a:t>
            </a:r>
            <a:r>
              <a:rPr lang="en-US" altLang="zh-CN" dirty="0" err="1"/>
              <a:t>onBootCompleted</a:t>
            </a:r>
            <a:r>
              <a:rPr lang="zh-CN" altLang="en-US" dirty="0"/>
              <a:t>的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scheduleCheckAndMitigateNativeCrashes</a:t>
            </a:r>
            <a:endParaRPr lang="en-US" altLang="zh-CN" b="1" dirty="0" smtClean="0"/>
          </a:p>
          <a:p>
            <a:pPr lvl="3"/>
            <a:r>
              <a:rPr lang="en-US" altLang="zh-CN" b="1" dirty="0" smtClean="0">
                <a:solidFill>
                  <a:srgbClr val="FF0000"/>
                </a:solidFill>
              </a:rPr>
              <a:t>FAILURE_REASON_NATIVE_CRASH</a:t>
            </a:r>
            <a:r>
              <a:rPr lang="en-US" altLang="zh-CN" dirty="0" smtClean="0"/>
              <a:t> || FAILURE_REASON_EXPLICIT_HEALTH_CHECK</a:t>
            </a:r>
            <a:endParaRPr lang="en-US" altLang="zh-CN" dirty="0" smtClean="0"/>
          </a:p>
          <a:p>
            <a:pPr lvl="4"/>
            <a:r>
              <a:rPr lang="en-US" altLang="zh-CN" dirty="0" err="1" smtClean="0"/>
              <a:t>handleFailureImmediately</a:t>
            </a:r>
            <a:endParaRPr lang="en-US" altLang="zh-CN" dirty="0" smtClean="0"/>
          </a:p>
          <a:p>
            <a:pPr lvl="5"/>
            <a:r>
              <a:rPr lang="en-US" altLang="zh-CN" dirty="0" err="1" smtClean="0"/>
              <a:t>currentObserverToNotify.execute</a:t>
            </a:r>
            <a:endParaRPr lang="en-US" altLang="zh-CN" dirty="0" smtClean="0"/>
          </a:p>
          <a:p>
            <a:pPr lvl="5"/>
            <a:r>
              <a:rPr lang="en-US" altLang="zh-CN" dirty="0" err="1" smtClean="0"/>
              <a:t>PackageWatchdog.FAILURE_REASON_NATIVE_CRASH:rollbackAll</a:t>
            </a:r>
            <a:r>
              <a:rPr lang="en-US" altLang="zh-CN" dirty="0" smtClean="0"/>
              <a:t>()</a:t>
            </a:r>
            <a:endParaRPr lang="en-US" altLang="zh-CN" dirty="0" smtClean="0"/>
          </a:p>
          <a:p>
            <a:pPr lvl="6"/>
            <a:r>
              <a:rPr lang="en-US" altLang="zh-CN" b="1" dirty="0" err="1"/>
              <a:t>mContext.getSystemService</a:t>
            </a:r>
            <a:r>
              <a:rPr lang="en-US" altLang="zh-CN" b="1" dirty="0"/>
              <a:t>(</a:t>
            </a:r>
            <a:r>
              <a:rPr lang="en-US" altLang="zh-CN" b="1" dirty="0" err="1"/>
              <a:t>PowerManager.class</a:t>
            </a:r>
            <a:r>
              <a:rPr lang="en-US" altLang="zh-CN" b="1" dirty="0"/>
              <a:t>).reboot("Rollback staged install");</a:t>
            </a:r>
            <a:endParaRPr lang="en-US" altLang="zh-CN" b="1" dirty="0" smtClean="0"/>
          </a:p>
          <a:p>
            <a:r>
              <a:rPr lang="en-US" altLang="zh-CN" b="1" dirty="0" smtClean="0"/>
              <a:t>system/core/</a:t>
            </a:r>
            <a:r>
              <a:rPr lang="en-US" altLang="zh-CN" b="1" dirty="0" err="1" smtClean="0"/>
              <a:t>init</a:t>
            </a:r>
            <a:r>
              <a:rPr lang="en-US" altLang="zh-CN" b="1" dirty="0" smtClean="0"/>
              <a:t>/service.cpp</a:t>
            </a:r>
            <a:endParaRPr lang="en-US" altLang="zh-CN" b="1" dirty="0" smtClean="0"/>
          </a:p>
          <a:p>
            <a:pPr lvl="1"/>
            <a:r>
              <a:rPr lang="en-US" altLang="zh-CN" b="1" dirty="0" smtClean="0"/>
              <a:t>property:</a:t>
            </a:r>
            <a:endParaRPr lang="en-US" altLang="zh-CN" dirty="0" smtClean="0"/>
          </a:p>
          <a:p>
            <a:r>
              <a:rPr lang="en-US" altLang="zh-CN" dirty="0" err="1" smtClean="0"/>
              <a:t>PackageHealthObserver</a:t>
            </a:r>
            <a:r>
              <a:rPr lang="en-US" altLang="zh-CN" dirty="0" smtClean="0"/>
              <a:t>(interface)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RollbackPackageHealthObserver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RescuePartyObserver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" y="6076950"/>
            <a:ext cx="11820525" cy="781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59" y="4575970"/>
            <a:ext cx="3876675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平台相关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MTK</a:t>
            </a:r>
            <a:endParaRPr lang="en-US" altLang="zh-CN" dirty="0" smtClean="0"/>
          </a:p>
          <a:p>
            <a:r>
              <a:rPr lang="en-US" altLang="zh-CN" dirty="0" smtClean="0"/>
              <a:t>bootloader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linux</a:t>
            </a:r>
            <a:r>
              <a:rPr lang="en-US" altLang="zh-CN" dirty="0" smtClean="0"/>
              <a:t> kernel</a:t>
            </a:r>
            <a:endParaRPr lang="en-US" altLang="zh-CN" dirty="0" smtClean="0"/>
          </a:p>
          <a:p>
            <a:r>
              <a:rPr lang="en-US" altLang="zh-CN" dirty="0" err="1" smtClean="0"/>
              <a:t>init</a:t>
            </a:r>
            <a:endParaRPr lang="en-US" altLang="zh-CN" dirty="0" smtClean="0"/>
          </a:p>
          <a:p>
            <a:r>
              <a:rPr lang="en-US" altLang="zh-CN" dirty="0" smtClean="0"/>
              <a:t>daemon</a:t>
            </a:r>
            <a:endParaRPr lang="en-US" altLang="zh-CN" dirty="0" smtClean="0"/>
          </a:p>
          <a:p>
            <a:r>
              <a:rPr lang="en-US" altLang="zh-CN" dirty="0" smtClean="0"/>
              <a:t>android</a:t>
            </a:r>
            <a:r>
              <a:rPr lang="zh-CN" altLang="en-US" dirty="0"/>
              <a:t> </a:t>
            </a:r>
            <a:r>
              <a:rPr lang="en-US" altLang="zh-CN" dirty="0" smtClean="0"/>
              <a:t>framework</a:t>
            </a:r>
            <a:endParaRPr lang="en-US" altLang="zh-CN" dirty="0" smtClean="0"/>
          </a:p>
          <a:p>
            <a:r>
              <a:rPr lang="en-US" altLang="zh-CN" dirty="0" smtClean="0"/>
              <a:t>APK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init</a:t>
            </a:r>
            <a:r>
              <a:rPr lang="en-US" altLang="zh-CN" dirty="0" smtClean="0"/>
              <a:t>/apex/rollback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1600" dirty="0"/>
              <a:t>service.h:169:    </a:t>
            </a:r>
            <a:r>
              <a:rPr lang="en-US" altLang="zh-CN" sz="1600" dirty="0" err="1"/>
              <a:t>std</a:t>
            </a:r>
            <a:r>
              <a:rPr lang="en-US" altLang="zh-CN" sz="1600" dirty="0"/>
              <a:t>::</a:t>
            </a:r>
            <a:r>
              <a:rPr lang="en-US" altLang="zh-CN" sz="1600" dirty="0" err="1"/>
              <a:t>chrono</a:t>
            </a:r>
            <a:r>
              <a:rPr lang="en-US" altLang="zh-CN" sz="1600" dirty="0"/>
              <a:t>::minutes </a:t>
            </a:r>
            <a:r>
              <a:rPr lang="en-US" altLang="zh-CN" sz="1600" b="1" dirty="0" err="1">
                <a:solidFill>
                  <a:srgbClr val="FF0000"/>
                </a:solidFill>
              </a:rPr>
              <a:t>fatal_crash_window</a:t>
            </a:r>
            <a:r>
              <a:rPr lang="en-US" altLang="zh-CN" sz="1600" dirty="0"/>
              <a:t>_ = </a:t>
            </a:r>
            <a:r>
              <a:rPr lang="en-US" altLang="zh-CN" sz="1600" b="1" dirty="0">
                <a:solidFill>
                  <a:srgbClr val="FF0000"/>
                </a:solidFill>
              </a:rPr>
              <a:t>4min</a:t>
            </a:r>
            <a:r>
              <a:rPr lang="en-US" altLang="zh-CN" sz="1600" dirty="0"/>
              <a:t>;  // fatal() when more than 4 crashes in </a:t>
            </a:r>
            <a:r>
              <a:rPr lang="en-US" altLang="zh-CN" sz="1600" dirty="0" smtClean="0"/>
              <a:t>it</a:t>
            </a:r>
            <a:endParaRPr lang="en-US" altLang="zh-CN" sz="1600" dirty="0" smtClean="0"/>
          </a:p>
          <a:p>
            <a:r>
              <a:rPr lang="en-US" altLang="zh-CN" sz="1600" dirty="0" err="1" smtClean="0"/>
              <a:t>service_parser.cpp:service</a:t>
            </a:r>
            <a:r>
              <a:rPr lang="en-US" altLang="zh-CN" sz="1600" dirty="0"/>
              <a:t>_-&gt;</a:t>
            </a:r>
            <a:r>
              <a:rPr lang="en-US" altLang="zh-CN" sz="1600" dirty="0" err="1"/>
              <a:t>fatal_crash_window</a:t>
            </a:r>
            <a:r>
              <a:rPr lang="en-US" altLang="zh-CN" sz="1600" dirty="0"/>
              <a:t>_ = *</a:t>
            </a:r>
            <a:r>
              <a:rPr lang="en-US" altLang="zh-CN" sz="1600" dirty="0" err="1"/>
              <a:t>fatal_crash_window</a:t>
            </a:r>
            <a:r>
              <a:rPr lang="en-US" altLang="zh-CN" sz="1600" dirty="0"/>
              <a:t>;</a:t>
            </a:r>
            <a:endParaRPr lang="en-US" altLang="zh-CN" sz="1600" dirty="0" smtClean="0"/>
          </a:p>
          <a:p>
            <a:r>
              <a:rPr lang="en-US" altLang="zh-CN" sz="1600" dirty="0" smtClean="0"/>
              <a:t>service.cpp</a:t>
            </a:r>
            <a:endParaRPr lang="fr-FR" altLang="zh-CN" sz="1600" dirty="0" smtClean="0"/>
          </a:p>
          <a:p>
            <a:r>
              <a:rPr lang="fr-FR" altLang="zh-CN" sz="1600" dirty="0" smtClean="0"/>
              <a:t>void </a:t>
            </a:r>
            <a:r>
              <a:rPr lang="fr-FR" altLang="zh-CN" sz="1600" dirty="0"/>
              <a:t>Service::Reap(const siginfo_t&amp; siginfo) </a:t>
            </a:r>
            <a:r>
              <a:rPr lang="fr-FR" altLang="zh-CN" sz="1600" dirty="0" smtClean="0"/>
              <a:t>{</a:t>
            </a:r>
            <a:endParaRPr lang="fr-FR" altLang="zh-CN" sz="1600" dirty="0" smtClean="0"/>
          </a:p>
          <a:p>
            <a:pPr lvl="1"/>
            <a:r>
              <a:rPr lang="en-US" altLang="zh-CN" sz="1200" dirty="0"/>
              <a:t>// If we crash &gt; 4 times in '</a:t>
            </a:r>
            <a:r>
              <a:rPr lang="en-US" altLang="zh-CN" sz="1200" dirty="0" err="1"/>
              <a:t>fatal_crash_window</a:t>
            </a:r>
            <a:r>
              <a:rPr lang="en-US" altLang="zh-CN" sz="1200" dirty="0"/>
              <a:t>_' minutes or before </a:t>
            </a:r>
            <a:r>
              <a:rPr lang="en-US" altLang="zh-CN" sz="1200" dirty="0" err="1"/>
              <a:t>boot_completed</a:t>
            </a:r>
            <a:r>
              <a:rPr lang="en-US" altLang="zh-CN" sz="1200" dirty="0"/>
              <a:t>,</a:t>
            </a:r>
            <a:endParaRPr lang="en-US" altLang="zh-CN" sz="1200" dirty="0"/>
          </a:p>
          <a:p>
            <a:pPr lvl="1"/>
            <a:r>
              <a:rPr lang="en-US" altLang="zh-CN" sz="1200" dirty="0"/>
              <a:t>316     // reboot into bootloader or set crashing property</a:t>
            </a:r>
            <a:endParaRPr lang="fr-FR" altLang="zh-CN" sz="1200" dirty="0" smtClean="0"/>
          </a:p>
          <a:p>
            <a:r>
              <a:rPr lang="fr-FR" altLang="zh-CN" sz="1600" b="1" dirty="0" smtClean="0"/>
              <a:t>sys.init.updatable_crashing_process_name</a:t>
            </a:r>
            <a:endParaRPr lang="fr-FR" altLang="zh-CN" sz="1600" b="1" dirty="0" smtClean="0"/>
          </a:p>
          <a:p>
            <a:r>
              <a:rPr lang="fr-FR" altLang="zh-CN" sz="1600" b="1" dirty="0" smtClean="0"/>
              <a:t>sys.init.updatable_crshing</a:t>
            </a:r>
            <a:r>
              <a:rPr lang="fr-FR" altLang="zh-CN" sz="1600" dirty="0" smtClean="0"/>
              <a:t> </a:t>
            </a:r>
            <a:r>
              <a:rPr lang="fr-FR" altLang="zh-CN" sz="1600" b="1" dirty="0" smtClean="0"/>
              <a:t>1</a:t>
            </a:r>
            <a:endParaRPr lang="fr-FR" altLang="zh-CN" sz="1600" b="1" dirty="0" smtClean="0"/>
          </a:p>
          <a:p>
            <a:endParaRPr lang="fr-FR" altLang="zh-CN" sz="1600" b="1" dirty="0"/>
          </a:p>
          <a:p>
            <a:r>
              <a:rPr lang="zh-CN" altLang="en-US" sz="1600" b="1" dirty="0" smtClean="0"/>
              <a:t>此处会导致</a:t>
            </a:r>
            <a:r>
              <a:rPr lang="en-US" altLang="zh-CN" sz="1600" b="1" dirty="0" smtClean="0"/>
              <a:t>CTS</a:t>
            </a:r>
            <a:r>
              <a:rPr lang="zh-CN" altLang="en-US" sz="1600" b="1" dirty="0" smtClean="0"/>
              <a:t>不通过问题，</a:t>
            </a:r>
            <a:r>
              <a:rPr lang="en-US" altLang="zh-CN" sz="1600" b="1" dirty="0" smtClean="0"/>
              <a:t>Android</a:t>
            </a:r>
            <a:r>
              <a:rPr lang="zh-CN" altLang="en-US" sz="1600" b="1" dirty="0" smtClean="0"/>
              <a:t>原生</a:t>
            </a:r>
            <a:r>
              <a:rPr lang="en-US" altLang="zh-CN" sz="1600" b="1" dirty="0" smtClean="0"/>
              <a:t>BUG</a:t>
            </a:r>
            <a:r>
              <a:rPr lang="zh-CN" altLang="en-US" sz="1600" b="1" dirty="0" smtClean="0"/>
              <a:t>？</a:t>
            </a:r>
            <a:endParaRPr lang="en-US" altLang="zh-CN" sz="1600" b="1" dirty="0" smtClean="0"/>
          </a:p>
          <a:p>
            <a:pPr lvl="1"/>
            <a:r>
              <a:rPr lang="en-US" altLang="zh-CN" sz="1200" b="1" dirty="0"/>
              <a:t>// If we crash &gt; 4 times in 4 minutes or before </a:t>
            </a:r>
            <a:r>
              <a:rPr lang="en-US" altLang="zh-CN" sz="1200" b="1" dirty="0" err="1" smtClean="0"/>
              <a:t>boot_completed</a:t>
            </a:r>
            <a:r>
              <a:rPr lang="en-US" altLang="zh-CN" sz="1200" b="1" dirty="0" smtClean="0"/>
              <a:t>,</a:t>
            </a:r>
            <a:endParaRPr lang="en-US" altLang="zh-CN" sz="1200" b="1" dirty="0" smtClean="0"/>
          </a:p>
          <a:p>
            <a:pPr lvl="1"/>
            <a:r>
              <a:rPr lang="en-US" altLang="zh-CN" sz="1200" b="1" dirty="0" err="1"/>
              <a:t>sys.boot_completed</a:t>
            </a:r>
            <a:endParaRPr lang="en-US" altLang="zh-CN" sz="1200" b="1" dirty="0"/>
          </a:p>
          <a:p>
            <a:pPr lvl="1"/>
            <a:r>
              <a:rPr lang="en-US" altLang="zh-CN" sz="1200" b="1" dirty="0" err="1" smtClean="0"/>
              <a:t>CtsRollbackManagerHostTestCases</a:t>
            </a:r>
            <a:endParaRPr lang="en-US" altLang="zh-CN" sz="1200" b="1" dirty="0" smtClean="0"/>
          </a:p>
          <a:p>
            <a:pPr lvl="1"/>
            <a:r>
              <a:rPr lang="en-US" altLang="zh-CN" sz="1200" b="1" dirty="0" smtClean="0"/>
              <a:t>Device xxx package manager is unresponsive</a:t>
            </a:r>
            <a:endParaRPr lang="fr-FR" altLang="zh-CN" sz="1200" b="1" dirty="0" smtClean="0"/>
          </a:p>
          <a:p>
            <a:r>
              <a:rPr lang="zh-CN" altLang="en-US" sz="1600" b="1" dirty="0" smtClean="0"/>
              <a:t>后续</a:t>
            </a:r>
            <a:r>
              <a:rPr lang="en-US" altLang="zh-CN" sz="1600" b="1" dirty="0" smtClean="0"/>
              <a:t>rollback/apex</a:t>
            </a:r>
            <a:r>
              <a:rPr lang="zh-CN" altLang="en-US" sz="1600" b="1" dirty="0" smtClean="0"/>
              <a:t>培训，会讲到这块</a:t>
            </a:r>
            <a:endParaRPr lang="en-US" altLang="zh-CN" sz="1600" b="1" dirty="0" smtClean="0"/>
          </a:p>
          <a:p>
            <a:r>
              <a:rPr lang="en-US" altLang="zh-CN" sz="1600" b="1" dirty="0" smtClean="0"/>
              <a:t>frameworks/base/services/core/java/com/android/server/rollback/</a:t>
            </a:r>
            <a:endParaRPr lang="en-US" altLang="zh-CN" sz="1600" b="1" dirty="0" smtClean="0"/>
          </a:p>
          <a:p>
            <a:pPr lvl="1"/>
            <a:r>
              <a:rPr lang="en-US" altLang="zh-CN" sz="1200" b="1" dirty="0" smtClean="0"/>
              <a:t>README.md</a:t>
            </a:r>
            <a:endParaRPr lang="zh-CN" altLang="en-US" sz="1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8710" y="2036877"/>
            <a:ext cx="4323290" cy="4821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/>
              <a:t>system_server</a:t>
            </a:r>
            <a:r>
              <a:rPr lang="en-US" altLang="zh-CN" dirty="0"/>
              <a:t> rollback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en-US" altLang="zh-CN" dirty="0" err="1"/>
              <a:t>adb</a:t>
            </a:r>
            <a:r>
              <a:rPr lang="en-US" altLang="zh-CN" dirty="0"/>
              <a:t> install -r -d </a:t>
            </a:r>
            <a:r>
              <a:rPr lang="en-US" altLang="zh-CN" i="1" dirty="0"/>
              <a:t>--enable-rollback --staged ***.</a:t>
            </a:r>
            <a:r>
              <a:rPr lang="en-US" altLang="zh-CN" i="1" dirty="0" err="1"/>
              <a:t>apk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adb</a:t>
            </a:r>
            <a:r>
              <a:rPr lang="en-US" altLang="zh-CN" dirty="0"/>
              <a:t> reboot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en-US" altLang="zh-CN" dirty="0" err="1"/>
              <a:t>adb</a:t>
            </a:r>
            <a:r>
              <a:rPr lang="en-US" altLang="zh-CN" dirty="0"/>
              <a:t> shell </a:t>
            </a:r>
            <a:r>
              <a:rPr lang="en-US" altLang="zh-CN" dirty="0" err="1"/>
              <a:t>dumpsys</a:t>
            </a:r>
            <a:r>
              <a:rPr lang="en-US" altLang="zh-CN" dirty="0"/>
              <a:t> rollback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en-US" altLang="zh-CN" dirty="0" err="1"/>
              <a:t>adb</a:t>
            </a:r>
            <a:r>
              <a:rPr lang="en-US" altLang="zh-CN" dirty="0"/>
              <a:t> root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en-US" altLang="zh-CN" dirty="0" err="1"/>
              <a:t>adb</a:t>
            </a:r>
            <a:r>
              <a:rPr lang="en-US" altLang="zh-CN" dirty="0"/>
              <a:t> shell </a:t>
            </a:r>
            <a:r>
              <a:rPr lang="en-US" altLang="zh-CN" b="1" dirty="0">
                <a:solidFill>
                  <a:srgbClr val="FF0000"/>
                </a:solidFill>
              </a:rPr>
              <a:t>am crash *** (5 ANRs or process </a:t>
            </a:r>
            <a:r>
              <a:rPr lang="en-US" altLang="zh-CN" b="1" dirty="0" smtClean="0">
                <a:solidFill>
                  <a:srgbClr val="FF0000"/>
                </a:solidFill>
              </a:rPr>
              <a:t>crashes / minute)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/>
              <a:t>6. </a:t>
            </a:r>
            <a:r>
              <a:rPr lang="en-US" altLang="zh-CN" dirty="0" err="1"/>
              <a:t>adb</a:t>
            </a:r>
            <a:r>
              <a:rPr lang="en-US" altLang="zh-CN" dirty="0"/>
              <a:t> reboot</a:t>
            </a:r>
            <a:endParaRPr lang="en-US" altLang="zh-CN" dirty="0"/>
          </a:p>
          <a:p>
            <a:r>
              <a:rPr lang="en-US" altLang="zh-CN" dirty="0"/>
              <a:t>7. </a:t>
            </a:r>
            <a:r>
              <a:rPr lang="en-US" altLang="zh-CN" dirty="0" err="1"/>
              <a:t>adb</a:t>
            </a:r>
            <a:r>
              <a:rPr lang="en-US" altLang="zh-CN" dirty="0"/>
              <a:t> wait-for-devices 1 </a:t>
            </a:r>
            <a:r>
              <a:rPr lang="en-US" altLang="zh-CN" dirty="0" err="1"/>
              <a:t>mins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b="1" dirty="0" smtClean="0"/>
              <a:t>system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a/b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、系统的分区设置 </a:t>
            </a:r>
            <a:endParaRPr lang="zh-CN" altLang="en-US" dirty="0"/>
          </a:p>
          <a:p>
            <a:pPr lvl="2"/>
            <a:r>
              <a:rPr lang="zh-CN" altLang="en-US" dirty="0"/>
              <a:t>    传统方式只有一套分区</a:t>
            </a:r>
            <a:endParaRPr lang="zh-CN" altLang="en-US" dirty="0"/>
          </a:p>
          <a:p>
            <a:pPr lvl="2"/>
            <a:r>
              <a:rPr lang="zh-CN" altLang="en-US" dirty="0"/>
              <a:t>    </a:t>
            </a:r>
            <a:r>
              <a:rPr lang="en-US" altLang="zh-CN" dirty="0"/>
              <a:t>A/B</a:t>
            </a:r>
            <a:r>
              <a:rPr lang="zh-CN" altLang="en-US" dirty="0"/>
              <a:t>系统有两套分区，称为</a:t>
            </a:r>
            <a:r>
              <a:rPr lang="en-US" altLang="zh-CN" dirty="0"/>
              <a:t>slot A</a:t>
            </a:r>
            <a:r>
              <a:rPr lang="zh-CN" altLang="en-US" dirty="0"/>
              <a:t>和</a:t>
            </a:r>
            <a:r>
              <a:rPr lang="en-US" altLang="zh-CN" dirty="0"/>
              <a:t>slot B</a:t>
            </a:r>
            <a:endParaRPr lang="en-US" altLang="zh-CN" dirty="0"/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、跟</a:t>
            </a:r>
            <a:r>
              <a:rPr lang="en-US" altLang="zh-CN" dirty="0"/>
              <a:t>bootloader</a:t>
            </a:r>
            <a:r>
              <a:rPr lang="zh-CN" altLang="en-US" dirty="0"/>
              <a:t>沟通的方式 </a:t>
            </a:r>
            <a:endParaRPr lang="zh-CN" altLang="en-US" dirty="0"/>
          </a:p>
          <a:p>
            <a:pPr lvl="2"/>
            <a:r>
              <a:rPr lang="zh-CN" altLang="en-US" dirty="0"/>
              <a:t>    传统方式</a:t>
            </a:r>
            <a:r>
              <a:rPr lang="en-US" altLang="zh-CN" dirty="0"/>
              <a:t>bootloader</a:t>
            </a:r>
            <a:r>
              <a:rPr lang="zh-CN" altLang="en-US" dirty="0"/>
              <a:t>通过读取</a:t>
            </a:r>
            <a:r>
              <a:rPr lang="en-US" altLang="zh-CN" dirty="0" err="1"/>
              <a:t>misc</a:t>
            </a:r>
            <a:r>
              <a:rPr lang="zh-CN" altLang="en-US" dirty="0"/>
              <a:t>分区信息来决定是进入</a:t>
            </a:r>
            <a:r>
              <a:rPr lang="en-US" altLang="zh-CN" dirty="0"/>
              <a:t>Android</a:t>
            </a:r>
            <a:r>
              <a:rPr lang="zh-CN" altLang="en-US" dirty="0"/>
              <a:t>主系统还是</a:t>
            </a:r>
            <a:r>
              <a:rPr lang="en-US" altLang="zh-CN" dirty="0"/>
              <a:t>Recovery</a:t>
            </a:r>
            <a:r>
              <a:rPr lang="zh-CN" altLang="en-US" dirty="0"/>
              <a:t>系统</a:t>
            </a:r>
            <a:endParaRPr lang="zh-CN" altLang="en-US" dirty="0"/>
          </a:p>
          <a:p>
            <a:pPr lvl="2"/>
            <a:r>
              <a:rPr lang="zh-CN" altLang="en-US" dirty="0"/>
              <a:t>    </a:t>
            </a:r>
            <a:r>
              <a:rPr lang="en-US" altLang="zh-CN" dirty="0"/>
              <a:t>A/B</a:t>
            </a:r>
            <a:r>
              <a:rPr lang="zh-CN" altLang="en-US" dirty="0"/>
              <a:t>系统的</a:t>
            </a:r>
            <a:r>
              <a:rPr lang="en-US" altLang="zh-CN" dirty="0"/>
              <a:t>bootloader</a:t>
            </a:r>
            <a:r>
              <a:rPr lang="zh-CN" altLang="en-US" dirty="0"/>
              <a:t>通过特定的分区信息来决定从</a:t>
            </a:r>
            <a:r>
              <a:rPr lang="en-US" altLang="zh-CN" dirty="0"/>
              <a:t>slot A</a:t>
            </a:r>
            <a:r>
              <a:rPr lang="zh-CN" altLang="en-US" dirty="0"/>
              <a:t>还是</a:t>
            </a:r>
            <a:r>
              <a:rPr lang="en-US" altLang="zh-CN" dirty="0"/>
              <a:t>slot B</a:t>
            </a:r>
            <a:r>
              <a:rPr lang="zh-CN" altLang="en-US" dirty="0"/>
              <a:t>启动</a:t>
            </a:r>
            <a:endParaRPr lang="zh-CN" altLang="en-US" dirty="0"/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、系统的编译过程 </a:t>
            </a:r>
            <a:endParaRPr lang="zh-CN" altLang="en-US" dirty="0"/>
          </a:p>
          <a:p>
            <a:pPr lvl="2"/>
            <a:r>
              <a:rPr lang="zh-CN" altLang="en-US" dirty="0"/>
              <a:t>    传统方式在编译时会生成</a:t>
            </a:r>
            <a:r>
              <a:rPr lang="en-US" altLang="zh-CN" dirty="0" err="1"/>
              <a:t>boot.img</a:t>
            </a:r>
            <a:r>
              <a:rPr lang="zh-CN" altLang="en-US" dirty="0"/>
              <a:t>和</a:t>
            </a:r>
            <a:r>
              <a:rPr lang="en-US" altLang="zh-CN" dirty="0" err="1"/>
              <a:t>recovery.img</a:t>
            </a:r>
            <a:r>
              <a:rPr lang="zh-CN" altLang="en-US" dirty="0"/>
              <a:t>分别用于</a:t>
            </a:r>
            <a:r>
              <a:rPr lang="en-US" altLang="zh-CN" dirty="0"/>
              <a:t>Android</a:t>
            </a:r>
            <a:r>
              <a:rPr lang="zh-CN" altLang="en-US" dirty="0"/>
              <a:t>主系统和</a:t>
            </a:r>
            <a:r>
              <a:rPr lang="en-US" altLang="zh-CN" dirty="0"/>
              <a:t>Recovery</a:t>
            </a:r>
            <a:r>
              <a:rPr lang="zh-CN" altLang="en-US" dirty="0"/>
              <a:t>系统的</a:t>
            </a:r>
            <a:r>
              <a:rPr lang="en-US" altLang="zh-CN" dirty="0" err="1"/>
              <a:t>ramdisk</a:t>
            </a:r>
            <a:endParaRPr lang="en-US" altLang="zh-CN" dirty="0"/>
          </a:p>
          <a:p>
            <a:pPr lvl="2"/>
            <a:r>
              <a:rPr lang="en-US" altLang="zh-CN" dirty="0"/>
              <a:t>    A/B</a:t>
            </a:r>
            <a:r>
              <a:rPr lang="zh-CN" altLang="en-US" dirty="0"/>
              <a:t>系统只有</a:t>
            </a:r>
            <a:r>
              <a:rPr lang="en-US" altLang="zh-CN" dirty="0" err="1"/>
              <a:t>boot.img</a:t>
            </a:r>
            <a:r>
              <a:rPr lang="zh-CN" altLang="en-US" dirty="0"/>
              <a:t>，而不再生成单独的</a:t>
            </a:r>
            <a:r>
              <a:rPr lang="en-US" altLang="zh-CN" dirty="0" err="1"/>
              <a:t>recovery.img</a:t>
            </a:r>
            <a:endParaRPr lang="en-US" altLang="zh-CN" dirty="0"/>
          </a:p>
          <a:p>
            <a:pPr lvl="2"/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OTA</a:t>
            </a:r>
            <a:r>
              <a:rPr lang="zh-CN" altLang="en-US" dirty="0"/>
              <a:t>更新包的生成方式 </a:t>
            </a:r>
            <a:endParaRPr lang="zh-CN" altLang="en-US" dirty="0"/>
          </a:p>
          <a:p>
            <a:pPr lvl="2"/>
            <a:r>
              <a:rPr lang="zh-CN" altLang="en-US" dirty="0"/>
              <a:t>    </a:t>
            </a:r>
            <a:r>
              <a:rPr lang="en-US" altLang="zh-CN" dirty="0"/>
              <a:t>A/B</a:t>
            </a:r>
            <a:r>
              <a:rPr lang="zh-CN" altLang="en-US" dirty="0"/>
              <a:t>系统生成</a:t>
            </a:r>
            <a:r>
              <a:rPr lang="en-US" altLang="zh-CN" dirty="0"/>
              <a:t>OTA</a:t>
            </a:r>
            <a:r>
              <a:rPr lang="zh-CN" altLang="en-US" dirty="0"/>
              <a:t>包的工具和命令跟传统方式一样，但是生成内容的格式不一样了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bootcontroll</a:t>
            </a:r>
            <a:r>
              <a:rPr lang="en-US" altLang="zh-CN" dirty="0" smtClean="0"/>
              <a:t> slot a slob b</a:t>
            </a:r>
            <a:endParaRPr lang="en-US" altLang="zh-CN" dirty="0" smtClean="0"/>
          </a:p>
          <a:p>
            <a:r>
              <a:rPr lang="en-US" altLang="zh-CN" b="1" dirty="0" smtClean="0"/>
              <a:t>data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fs checkpoint</a:t>
            </a:r>
            <a:endParaRPr lang="en-US" altLang="zh-CN" dirty="0" smtClean="0"/>
          </a:p>
          <a:p>
            <a:r>
              <a:rPr lang="en-US" altLang="zh-CN" b="1" dirty="0" err="1" smtClean="0"/>
              <a:t>apk</a:t>
            </a:r>
            <a:endParaRPr lang="en-US" altLang="zh-CN" b="1" dirty="0" smtClean="0"/>
          </a:p>
          <a:p>
            <a:pPr lvl="2"/>
            <a:r>
              <a:rPr lang="en-US" altLang="zh-CN" dirty="0" err="1"/>
              <a:t>RollbackPackageHealthObserver</a:t>
            </a:r>
            <a:endParaRPr lang="en-US" altLang="zh-CN" dirty="0"/>
          </a:p>
          <a:p>
            <a:pPr lvl="2"/>
            <a:r>
              <a:rPr lang="en-US" altLang="zh-CN" dirty="0" err="1" smtClean="0"/>
              <a:t>RescuePartyObserver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ApexManager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StagingManager</a:t>
            </a:r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smtClean="0"/>
              <a:t>rollback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</a:t>
            </a:r>
            <a:r>
              <a:rPr lang="zh-CN" altLang="en-US" dirty="0" smtClean="0"/>
              <a:t>流程 </a:t>
            </a:r>
            <a:r>
              <a:rPr lang="en-US" altLang="zh-CN" dirty="0" err="1" smtClean="0"/>
              <a:t>class_start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class_start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core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on </a:t>
            </a:r>
            <a:r>
              <a:rPr lang="en-US" altLang="zh-CN" b="1" dirty="0" smtClean="0"/>
              <a:t>boot</a:t>
            </a:r>
            <a:endParaRPr lang="en-US" altLang="zh-CN" b="1" dirty="0" smtClean="0"/>
          </a:p>
          <a:p>
            <a:pPr lvl="2"/>
            <a:r>
              <a:rPr lang="en-US" altLang="zh-CN" dirty="0" err="1" smtClean="0"/>
              <a:t>vold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servicemanager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bootanimation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lmkd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audioserver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surfaceflinger</a:t>
            </a:r>
            <a:endParaRPr lang="en-US" altLang="zh-CN" dirty="0" smtClean="0"/>
          </a:p>
          <a:p>
            <a:r>
              <a:rPr lang="en-US" altLang="zh-CN" dirty="0" err="1" smtClean="0"/>
              <a:t>class_start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main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on encrypt...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installd</a:t>
            </a:r>
            <a:endParaRPr lang="en-US" altLang="zh-CN" b="1" dirty="0" smtClean="0"/>
          </a:p>
          <a:p>
            <a:pPr lvl="2"/>
            <a:r>
              <a:rPr lang="en-US" altLang="zh-CN" dirty="0" err="1" smtClean="0"/>
              <a:t>storaged</a:t>
            </a:r>
            <a:endParaRPr lang="en-US" altLang="zh-CN" dirty="0" smtClean="0"/>
          </a:p>
          <a:p>
            <a:r>
              <a:rPr lang="en-US" altLang="zh-CN" dirty="0" smtClean="0"/>
              <a:t>class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late_start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 smtClean="0"/>
              <a:t>llkd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0" y="2216814"/>
            <a:ext cx="5905500" cy="435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installd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installd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framework/native/</a:t>
            </a:r>
            <a:r>
              <a:rPr lang="en-US" altLang="zh-CN" dirty="0" err="1" smtClean="0"/>
              <a:t>cmd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installd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/data/data/...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user 0/10...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dexopt</a:t>
            </a:r>
            <a:r>
              <a:rPr lang="en-US" altLang="zh-CN" dirty="0" smtClean="0"/>
              <a:t>/dex2oat...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cache tracker</a:t>
            </a:r>
            <a:endParaRPr lang="en-US" altLang="zh-CN" dirty="0" smtClean="0"/>
          </a:p>
          <a:p>
            <a:r>
              <a:rPr lang="en-US" altLang="zh-CN" dirty="0" smtClean="0"/>
              <a:t>install.java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pms</a:t>
            </a:r>
            <a:endParaRPr lang="en-US" altLang="zh-CN" dirty="0"/>
          </a:p>
          <a:p>
            <a:r>
              <a:rPr lang="en-US" altLang="zh-CN" dirty="0" smtClean="0"/>
              <a:t>install.java</a:t>
            </a:r>
            <a:r>
              <a:rPr lang="en-US" altLang="zh-CN" dirty="0" smtClean="0">
                <a:sym typeface="Wingdings" panose="05000000000000000000" pitchFamily="2" charset="2"/>
              </a:rPr>
              <a:t>&lt;----binder/socket-----&gt;installd.cpp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vold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vold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system/</a:t>
            </a:r>
            <a:r>
              <a:rPr lang="en-US" altLang="zh-CN" dirty="0" err="1" smtClean="0"/>
              <a:t>vold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meta/fs encrypt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volume manager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apex</a:t>
            </a:r>
            <a:endParaRPr lang="en-US" altLang="zh-CN" dirty="0" smtClean="0"/>
          </a:p>
          <a:p>
            <a:r>
              <a:rPr lang="en-US" altLang="zh-CN" dirty="0" smtClean="0"/>
              <a:t>StorageManagerService.java</a:t>
            </a:r>
            <a:endParaRPr lang="en-US" altLang="zh-CN" dirty="0" smtClean="0"/>
          </a:p>
          <a:p>
            <a:pPr lvl="1"/>
            <a:r>
              <a:rPr lang="en-US" altLang="zh-CN" dirty="0" err="1"/>
              <a:t>connectStoraged</a:t>
            </a:r>
            <a:r>
              <a:rPr lang="en-US" altLang="zh-CN" dirty="0" smtClean="0"/>
              <a:t>();</a:t>
            </a:r>
            <a:endParaRPr lang="en-US" altLang="zh-CN" dirty="0" smtClean="0"/>
          </a:p>
          <a:p>
            <a:pPr lvl="1"/>
            <a:r>
              <a:rPr lang="en-US" altLang="zh-CN" dirty="0" err="1"/>
              <a:t>connectVold</a:t>
            </a:r>
            <a:r>
              <a:rPr lang="en-US" altLang="zh-CN" dirty="0"/>
              <a:t>();</a:t>
            </a:r>
            <a:endParaRPr lang="en-US" altLang="zh-CN" dirty="0" smtClean="0"/>
          </a:p>
          <a:p>
            <a:pPr lvl="2"/>
            <a:r>
              <a:rPr lang="en-US" altLang="zh-CN" dirty="0" err="1"/>
              <a:t>mVold.supportsCheckpoint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dirty="0">
                <a:sym typeface="Wingdings" panose="05000000000000000000" pitchFamily="2" charset="2"/>
              </a:rPr>
              <a:t>s</a:t>
            </a:r>
            <a:r>
              <a:rPr lang="en-US" altLang="zh-CN" dirty="0" smtClean="0">
                <a:sym typeface="Wingdings" panose="05000000000000000000" pitchFamily="2" charset="2"/>
              </a:rPr>
              <a:t>m.java&lt;----binder/socket-----&gt;VoldNativeService.cpp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apexd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 smtClean="0"/>
              <a:t>apex</a:t>
            </a:r>
            <a:endParaRPr lang="en-US" altLang="zh-CN" b="1" dirty="0" smtClean="0"/>
          </a:p>
          <a:p>
            <a:r>
              <a:rPr lang="en-US" altLang="zh-CN" dirty="0" smtClean="0"/>
              <a:t>system/apex/</a:t>
            </a:r>
            <a:r>
              <a:rPr lang="en-US" altLang="zh-CN" dirty="0" err="1" smtClean="0"/>
              <a:t>apexd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mount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loop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PackageManagerService.java</a:t>
            </a:r>
            <a:endParaRPr lang="en-US" altLang="zh-CN" dirty="0" smtClean="0"/>
          </a:p>
          <a:p>
            <a:pPr lvl="1"/>
            <a:r>
              <a:rPr lang="en-US" altLang="zh-CN" dirty="0"/>
              <a:t>PackageInstallerSession.java</a:t>
            </a:r>
            <a:endParaRPr lang="en-US" altLang="zh-CN" dirty="0"/>
          </a:p>
          <a:p>
            <a:pPr lvl="1"/>
            <a:r>
              <a:rPr lang="en-US" altLang="zh-CN" dirty="0"/>
              <a:t>StagingManager.java</a:t>
            </a:r>
            <a:endParaRPr lang="en-US" altLang="zh-CN" dirty="0"/>
          </a:p>
          <a:p>
            <a:pPr lvl="1"/>
            <a:r>
              <a:rPr lang="en-US" altLang="zh-CN" dirty="0" smtClean="0"/>
              <a:t>ApexManager.java</a:t>
            </a:r>
            <a:r>
              <a:rPr lang="en-US" altLang="zh-CN" dirty="0">
                <a:sym typeface="Wingdings" panose="05000000000000000000" pitchFamily="2" charset="2"/>
              </a:rPr>
              <a:t> &lt;----</a:t>
            </a:r>
            <a:r>
              <a:rPr lang="en-US" altLang="zh-CN" dirty="0" smtClean="0">
                <a:sym typeface="Wingdings" panose="05000000000000000000" pitchFamily="2" charset="2"/>
              </a:rPr>
              <a:t>binder/socket-----&gt;</a:t>
            </a:r>
            <a:r>
              <a:rPr lang="en-US" altLang="zh-CN" dirty="0">
                <a:sym typeface="Wingdings" panose="05000000000000000000" pitchFamily="2" charset="2"/>
              </a:rPr>
              <a:t>VoldNativeService.cpp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frameworks/base/services/core/java/com/android/server/pm/ApexManager.java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waitForApexService.xxx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err="1" smtClean="0"/>
              <a:t>apexd</a:t>
            </a:r>
            <a:r>
              <a:rPr lang="en-US" altLang="zh-CN" dirty="0" smtClean="0"/>
              <a:t>-bootstrap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apexd</a:t>
            </a:r>
            <a:r>
              <a:rPr lang="en-US" altLang="zh-CN" b="1" dirty="0" smtClean="0"/>
              <a:t>-bootstrap</a:t>
            </a:r>
            <a:endParaRPr lang="en-US" altLang="zh-CN" b="1" dirty="0" smtClean="0"/>
          </a:p>
          <a:p>
            <a:pPr lvl="1"/>
            <a:r>
              <a:rPr lang="en-US" altLang="zh-CN" dirty="0"/>
              <a:t>[</a:t>
            </a:r>
            <a:r>
              <a:rPr lang="en-US" altLang="zh-CN" dirty="0" err="1"/>
              <a:t>ro.apex.updatable</a:t>
            </a:r>
            <a:r>
              <a:rPr lang="en-US" altLang="zh-CN" dirty="0"/>
              <a:t>]: [true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国际版本需要强制开启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system/apex/</a:t>
            </a:r>
            <a:r>
              <a:rPr lang="en-US" altLang="zh-CN" dirty="0" err="1" smtClean="0"/>
              <a:t>apexd</a:t>
            </a:r>
            <a:r>
              <a:rPr lang="en-US" altLang="zh-CN" dirty="0" smtClean="0"/>
              <a:t>/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后续</a:t>
            </a:r>
            <a:r>
              <a:rPr lang="en-US" altLang="zh-CN" dirty="0" smtClean="0"/>
              <a:t>apex</a:t>
            </a:r>
            <a:r>
              <a:rPr lang="zh-CN" altLang="en-US" dirty="0" smtClean="0"/>
              <a:t>讲解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err="1" smtClean="0"/>
              <a:t>apexd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class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core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err="1" smtClean="0">
                <a:solidFill>
                  <a:srgbClr val="FF0000"/>
                </a:solidFill>
              </a:rPr>
              <a:t>oneshot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disabled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root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72" y="4001294"/>
            <a:ext cx="5172075" cy="2771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287" y="2746655"/>
            <a:ext cx="4971011" cy="2791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9881" y="3566692"/>
            <a:ext cx="6100156" cy="32913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</a:t>
            </a:r>
            <a:r>
              <a:rPr lang="zh-CN" altLang="en-US" dirty="0"/>
              <a:t>原因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user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getprop</a:t>
            </a:r>
            <a:r>
              <a:rPr lang="en-US" altLang="zh-CN" dirty="0" smtClean="0"/>
              <a:t> | </a:t>
            </a:r>
            <a:r>
              <a:rPr lang="en-US" altLang="zh-CN" dirty="0" err="1" smtClean="0"/>
              <a:t>grep</a:t>
            </a:r>
            <a:r>
              <a:rPr lang="en-US" altLang="zh-CN" dirty="0" smtClean="0"/>
              <a:t> reason</a:t>
            </a:r>
            <a:endParaRPr lang="en-US" altLang="zh-CN" dirty="0" smtClean="0"/>
          </a:p>
          <a:p>
            <a:r>
              <a:rPr lang="en-US" altLang="zh-CN" dirty="0" err="1" smtClean="0"/>
              <a:t>userdebug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cat /</a:t>
            </a:r>
            <a:r>
              <a:rPr lang="en-US" altLang="zh-CN" dirty="0" err="1" smtClean="0"/>
              <a:t>proc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bootconfig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881" y="2022848"/>
            <a:ext cx="6038850" cy="147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63" y="5023037"/>
            <a:ext cx="4324350" cy="115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smtClean="0"/>
              <a:t>LK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平台相关</a:t>
            </a:r>
            <a:endParaRPr lang="en-US" altLang="zh-CN" dirty="0" smtClean="0"/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pbl</a:t>
            </a:r>
            <a:endParaRPr lang="en-US" altLang="zh-CN" dirty="0"/>
          </a:p>
          <a:p>
            <a:pPr lvl="2"/>
            <a:r>
              <a:rPr lang="en-US" altLang="zh-CN" dirty="0" err="1" smtClean="0"/>
              <a:t>sbl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MTK</a:t>
            </a:r>
            <a:endParaRPr lang="en-US" altLang="zh-CN" dirty="0" smtClean="0"/>
          </a:p>
          <a:p>
            <a:r>
              <a:rPr lang="en-US" altLang="zh-CN" dirty="0" smtClean="0"/>
              <a:t>bootloader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b="1" dirty="0" err="1" smtClean="0">
                <a:solidFill>
                  <a:srgbClr val="FF0000"/>
                </a:solidFill>
              </a:rPr>
              <a:t>splash.img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load </a:t>
            </a:r>
            <a:r>
              <a:rPr lang="en-US" altLang="zh-CN" dirty="0" err="1" smtClean="0"/>
              <a:t>dtbo.img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load kernel</a:t>
            </a:r>
            <a:endParaRPr lang="en-US" altLang="zh-CN" dirty="0" smtClean="0"/>
          </a:p>
          <a:p>
            <a:r>
              <a:rPr lang="en-US" altLang="zh-CN" dirty="0" smtClean="0"/>
              <a:t>normal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recovery</a:t>
            </a:r>
            <a:endParaRPr lang="en-US" altLang="zh-CN" dirty="0" smtClean="0"/>
          </a:p>
          <a:p>
            <a:pPr lvl="1"/>
            <a:r>
              <a:rPr lang="en-US" altLang="zh-CN" b="1" dirty="0" err="1" smtClean="0">
                <a:solidFill>
                  <a:srgbClr val="FF0000"/>
                </a:solidFill>
              </a:rPr>
              <a:t>poweroff</a:t>
            </a:r>
            <a:r>
              <a:rPr lang="en-US" altLang="zh-CN" b="1" dirty="0" smtClean="0">
                <a:solidFill>
                  <a:srgbClr val="FF0000"/>
                </a:solidFill>
              </a:rPr>
              <a:t> charge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/>
              <a:t>// Don't mount </a:t>
            </a:r>
            <a:r>
              <a:rPr lang="en-US" altLang="zh-CN" dirty="0" err="1"/>
              <a:t>filesystems</a:t>
            </a:r>
            <a:r>
              <a:rPr lang="en-US" altLang="zh-CN" dirty="0"/>
              <a:t> or start core system services in charger mode.</a:t>
            </a:r>
            <a:endParaRPr lang="en-US" altLang="zh-CN" dirty="0"/>
          </a:p>
          <a:p>
            <a:pPr lvl="2"/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关机流程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b="1" dirty="0" smtClean="0"/>
              <a:t>frameworks/base/core/res/res/values/</a:t>
            </a:r>
            <a:r>
              <a:rPr lang="en-US" altLang="zh-CN" b="1" dirty="0" err="1" smtClean="0"/>
              <a:t>config.xm</a:t>
            </a:r>
            <a:endParaRPr lang="en-US" altLang="zh-CN" b="1" dirty="0" smtClean="0"/>
          </a:p>
          <a:p>
            <a:pPr lvl="1"/>
            <a:r>
              <a:rPr lang="en-US" altLang="zh-CN" dirty="0"/>
              <a:t>&lt;!-- Control the behavior when the user long presses the power button. 0 - Nothing 1 - Global actions menu 2 - Power off (with confirmation) 3 - Power off (without confirmation) 4 - Go to voice assist --&gt; &lt;integer name="</a:t>
            </a:r>
            <a:r>
              <a:rPr lang="en-US" altLang="zh-CN" dirty="0" err="1"/>
              <a:t>config_longPressOnPowerBehavior</a:t>
            </a:r>
            <a:r>
              <a:rPr lang="en-US" altLang="zh-CN" dirty="0"/>
              <a:t>"&gt;1&lt;/integer&gt;</a:t>
            </a:r>
            <a:endParaRPr lang="en-US" altLang="zh-CN" b="1" dirty="0" smtClean="0"/>
          </a:p>
          <a:p>
            <a:r>
              <a:rPr lang="en-US" altLang="zh-CN" sz="2900" b="1" dirty="0" smtClean="0"/>
              <a:t>frameworks/base/policy/</a:t>
            </a:r>
            <a:r>
              <a:rPr lang="en-US" altLang="zh-CN" sz="2900" b="1" dirty="0" err="1" smtClean="0"/>
              <a:t>src</a:t>
            </a:r>
            <a:r>
              <a:rPr lang="en-US" altLang="zh-CN" sz="2900" b="1" dirty="0" smtClean="0"/>
              <a:t>/com/android/internal/policy/</a:t>
            </a:r>
            <a:r>
              <a:rPr lang="en-US" altLang="zh-CN" sz="2900" b="1" dirty="0" err="1" smtClean="0"/>
              <a:t>impl</a:t>
            </a:r>
            <a:r>
              <a:rPr lang="en-US" altLang="zh-CN" sz="2900" b="1" dirty="0" smtClean="0"/>
              <a:t>/GlobalActions.java</a:t>
            </a:r>
            <a:endParaRPr lang="en-US" altLang="zh-CN" sz="2900" b="1" dirty="0" smtClean="0"/>
          </a:p>
          <a:p>
            <a:pPr lvl="1"/>
            <a:r>
              <a:rPr lang="zh-CN" altLang="en-US" b="1" dirty="0"/>
              <a:t>在</a:t>
            </a:r>
            <a:r>
              <a:rPr lang="en-US" altLang="zh-CN" b="1" dirty="0" err="1"/>
              <a:t>GlobalActions</a:t>
            </a:r>
            <a:r>
              <a:rPr lang="zh-CN" altLang="en-US" b="1" dirty="0"/>
              <a:t>中有处理</a:t>
            </a:r>
            <a:r>
              <a:rPr lang="en-US" altLang="zh-CN" b="1" dirty="0" err="1"/>
              <a:t>onPress</a:t>
            </a:r>
            <a:r>
              <a:rPr lang="en-US" altLang="zh-CN" b="1" dirty="0"/>
              <a:t>()</a:t>
            </a:r>
            <a:r>
              <a:rPr lang="zh-CN" altLang="en-US" b="1" dirty="0"/>
              <a:t>和</a:t>
            </a:r>
            <a:r>
              <a:rPr lang="en-US" altLang="zh-CN" b="1" dirty="0" err="1"/>
              <a:t>onLongPress</a:t>
            </a:r>
            <a:r>
              <a:rPr lang="en-US" altLang="zh-CN" b="1" dirty="0"/>
              <a:t>()</a:t>
            </a:r>
            <a:endParaRPr lang="en-US" altLang="zh-CN" b="1" dirty="0"/>
          </a:p>
          <a:p>
            <a:pPr lvl="1"/>
            <a:r>
              <a:rPr lang="zh-CN" altLang="en-US" b="1" dirty="0"/>
              <a:t>一直长按</a:t>
            </a:r>
            <a:r>
              <a:rPr lang="en-US" altLang="zh-CN" b="1" dirty="0"/>
              <a:t>power</a:t>
            </a:r>
            <a:r>
              <a:rPr lang="zh-CN" altLang="en-US" b="1" dirty="0"/>
              <a:t>键关机是在</a:t>
            </a:r>
            <a:r>
              <a:rPr lang="en-US" altLang="zh-CN" b="1" dirty="0" err="1"/>
              <a:t>PhoneWindowManager</a:t>
            </a:r>
            <a:r>
              <a:rPr lang="zh-CN" altLang="en-US" b="1" dirty="0"/>
              <a:t>中调用</a:t>
            </a:r>
            <a:r>
              <a:rPr lang="en-US" altLang="zh-CN" b="1" dirty="0" err="1"/>
              <a:t>powerLongPress</a:t>
            </a:r>
            <a:r>
              <a:rPr lang="zh-CN" altLang="en-US" b="1" dirty="0"/>
              <a:t>处理</a:t>
            </a:r>
            <a:endParaRPr lang="en-US" altLang="zh-CN" b="1" dirty="0" smtClean="0"/>
          </a:p>
          <a:p>
            <a:r>
              <a:rPr lang="en-US" altLang="zh-CN" b="1" dirty="0" smtClean="0"/>
              <a:t>ShutdownActivity.java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动画、界面相关</a:t>
            </a:r>
            <a:endParaRPr lang="en-US" altLang="zh-CN" dirty="0" smtClean="0"/>
          </a:p>
          <a:p>
            <a:r>
              <a:rPr lang="en-US" altLang="zh-CN" b="1" dirty="0" smtClean="0"/>
              <a:t>ShutdownThread.java</a:t>
            </a:r>
            <a:endParaRPr lang="en-US" altLang="zh-CN" b="1" dirty="0" smtClean="0"/>
          </a:p>
          <a:p>
            <a:pPr lvl="1"/>
            <a:r>
              <a:rPr lang="en-US" altLang="zh-CN" sz="2300" b="1" dirty="0" smtClean="0"/>
              <a:t>frameworks/base/services/core/java/com/android/server/power/ShutdownThread.java</a:t>
            </a:r>
            <a:endParaRPr lang="en-US" altLang="zh-CN" sz="2300" b="1" dirty="0"/>
          </a:p>
          <a:p>
            <a:pPr lvl="1"/>
            <a:r>
              <a:rPr lang="en-US" altLang="zh-CN" dirty="0"/>
              <a:t>// First send the high-level shut down broadcast.</a:t>
            </a:r>
            <a:endParaRPr lang="en-US" altLang="zh-CN" dirty="0"/>
          </a:p>
          <a:p>
            <a:pPr lvl="2"/>
            <a:r>
              <a:rPr lang="en-US" altLang="zh-CN" dirty="0" smtClean="0"/>
              <a:t>Intent </a:t>
            </a:r>
            <a:r>
              <a:rPr lang="en-US" altLang="zh-CN" dirty="0" err="1"/>
              <a:t>intent</a:t>
            </a:r>
            <a:r>
              <a:rPr lang="en-US" altLang="zh-CN" dirty="0"/>
              <a:t> = new Intent(</a:t>
            </a:r>
            <a:r>
              <a:rPr lang="en-US" altLang="zh-CN" dirty="0" err="1"/>
              <a:t>Intent.</a:t>
            </a:r>
            <a:r>
              <a:rPr lang="en-US" altLang="zh-CN" b="1" dirty="0" err="1">
                <a:solidFill>
                  <a:srgbClr val="FF0000"/>
                </a:solidFill>
              </a:rPr>
              <a:t>ACTION_SHUTDOWN</a:t>
            </a:r>
            <a:r>
              <a:rPr lang="en-US" altLang="zh-CN" dirty="0" smtClean="0"/>
              <a:t>);</a:t>
            </a:r>
            <a:endParaRPr lang="en-US" altLang="zh-CN" dirty="0" smtClean="0"/>
          </a:p>
          <a:p>
            <a:pPr lvl="2"/>
            <a:r>
              <a:rPr lang="en-US" altLang="zh-CN" dirty="0" err="1"/>
              <a:t>intent.addFlags</a:t>
            </a:r>
            <a:r>
              <a:rPr lang="en-US" altLang="zh-CN" dirty="0"/>
              <a:t>(</a:t>
            </a:r>
            <a:r>
              <a:rPr lang="en-US" altLang="zh-CN" dirty="0" err="1"/>
              <a:t>Intent.FLAG_RECEIVER_FOREGROUND</a:t>
            </a:r>
            <a:r>
              <a:rPr lang="en-US" altLang="zh-CN" dirty="0"/>
              <a:t> | </a:t>
            </a:r>
            <a:r>
              <a:rPr lang="en-US" altLang="zh-CN" dirty="0" err="1"/>
              <a:t>Intent.FLAG_RECEIVER_REGISTERED_ONLY</a:t>
            </a:r>
            <a:r>
              <a:rPr lang="en-US" altLang="zh-CN" dirty="0"/>
              <a:t>);</a:t>
            </a:r>
            <a:endParaRPr lang="en-US" altLang="zh-CN" dirty="0" smtClean="0"/>
          </a:p>
          <a:p>
            <a:pPr lvl="1"/>
            <a:r>
              <a:rPr lang="en-US" altLang="zh-CN" b="1" dirty="0" err="1" smtClean="0"/>
              <a:t>ams</a:t>
            </a:r>
            <a:r>
              <a:rPr lang="en-US" altLang="zh-CN" dirty="0" err="1" smtClean="0"/>
              <a:t>.shutdown</a:t>
            </a:r>
            <a:r>
              <a:rPr lang="en-US" altLang="zh-CN" dirty="0" smtClean="0"/>
              <a:t>(MAX_BROADCAST_TIME);(</a:t>
            </a:r>
            <a:r>
              <a:rPr lang="en-US" altLang="zh-CN" b="1" dirty="0" smtClean="0">
                <a:solidFill>
                  <a:srgbClr val="FF0000"/>
                </a:solidFill>
              </a:rPr>
              <a:t>10 * 1000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1"/>
            <a:r>
              <a:rPr lang="en-US" altLang="zh-CN" b="1" dirty="0" err="1" smtClean="0"/>
              <a:t>pms</a:t>
            </a:r>
            <a:r>
              <a:rPr lang="en-US" altLang="zh-CN" dirty="0" err="1" smtClean="0"/>
              <a:t>.shutdown</a:t>
            </a:r>
            <a:r>
              <a:rPr lang="en-US" altLang="zh-CN" dirty="0"/>
              <a:t>();</a:t>
            </a:r>
            <a:endParaRPr lang="en-US" altLang="zh-CN" dirty="0" smtClean="0"/>
          </a:p>
          <a:p>
            <a:pPr lvl="1"/>
            <a:r>
              <a:rPr lang="en-US" altLang="zh-CN" b="1" dirty="0" err="1" smtClean="0"/>
              <a:t>shutdownRadios</a:t>
            </a:r>
            <a:endParaRPr lang="en-US" altLang="zh-CN" b="1" dirty="0" smtClean="0"/>
          </a:p>
          <a:p>
            <a:pPr lvl="2"/>
            <a:r>
              <a:rPr lang="en-US" altLang="zh-CN" dirty="0" err="1"/>
              <a:t>telephonyManager.shutdownAllRadios</a:t>
            </a:r>
            <a:r>
              <a:rPr lang="en-US" altLang="zh-CN" dirty="0"/>
              <a:t>();</a:t>
            </a:r>
            <a:endParaRPr lang="en-US" altLang="zh-CN" dirty="0"/>
          </a:p>
          <a:p>
            <a:pPr lvl="1"/>
            <a:r>
              <a:rPr lang="en-US" altLang="zh-CN" dirty="0" err="1"/>
              <a:t>Log.i</a:t>
            </a:r>
            <a:r>
              <a:rPr lang="en-US" altLang="zh-CN" dirty="0"/>
              <a:t>(TAG, "Performing low-level shutdown..."); </a:t>
            </a:r>
            <a:endParaRPr lang="en-US" altLang="zh-CN" dirty="0" smtClean="0"/>
          </a:p>
          <a:p>
            <a:pPr lvl="2"/>
            <a:r>
              <a:rPr lang="en-US" altLang="zh-CN" b="1" dirty="0" err="1"/>
              <a:t>PowerManagerService.lowLevelReboot</a:t>
            </a:r>
            <a:r>
              <a:rPr lang="en-US" altLang="zh-CN" b="1" dirty="0"/>
              <a:t>(reason</a:t>
            </a:r>
            <a:r>
              <a:rPr lang="en-US" altLang="zh-CN" dirty="0" smtClean="0"/>
              <a:t>);</a:t>
            </a:r>
            <a:endParaRPr lang="en-US" altLang="zh-CN" dirty="0" smtClean="0"/>
          </a:p>
          <a:p>
            <a:pPr lvl="3"/>
            <a:r>
              <a:rPr lang="en-US" altLang="zh-CN" dirty="0" err="1"/>
              <a:t>SystemProperties.set</a:t>
            </a:r>
            <a:r>
              <a:rPr lang="en-US" altLang="zh-CN" dirty="0"/>
              <a:t>("</a:t>
            </a:r>
            <a:r>
              <a:rPr lang="en-US" altLang="zh-CN" dirty="0" err="1"/>
              <a:t>sys.powerctl</a:t>
            </a:r>
            <a:r>
              <a:rPr lang="en-US" altLang="zh-CN" dirty="0"/>
              <a:t>", "reboot," + reason);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PowerManagerService.lowLevelShutdown</a:t>
            </a:r>
            <a:r>
              <a:rPr lang="en-US" altLang="zh-CN" b="1" dirty="0" smtClean="0"/>
              <a:t>(reason</a:t>
            </a:r>
            <a:r>
              <a:rPr lang="en-US" altLang="zh-CN" dirty="0" smtClean="0"/>
              <a:t>);</a:t>
            </a:r>
            <a:endParaRPr lang="en-US" altLang="zh-CN" dirty="0" smtClean="0"/>
          </a:p>
          <a:p>
            <a:pPr lvl="3"/>
            <a:r>
              <a:rPr lang="en-US" altLang="zh-CN" dirty="0" err="1"/>
              <a:t>SystemProperties.set</a:t>
            </a:r>
            <a:r>
              <a:rPr lang="en-US" altLang="zh-CN" dirty="0"/>
              <a:t>("</a:t>
            </a:r>
            <a:r>
              <a:rPr lang="en-US" altLang="zh-CN" dirty="0" err="1"/>
              <a:t>sys.powerctl</a:t>
            </a:r>
            <a:r>
              <a:rPr lang="en-US" altLang="zh-CN" dirty="0"/>
              <a:t>", "shutdown," + reason);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 </a:t>
            </a:r>
            <a:r>
              <a:rPr lang="zh-CN" altLang="en-US" dirty="0" smtClean="0"/>
              <a:t>重启</a:t>
            </a:r>
            <a:r>
              <a:rPr lang="en-US" altLang="zh-CN" dirty="0" smtClean="0"/>
              <a:t>/</a:t>
            </a:r>
            <a:r>
              <a:rPr lang="zh-CN" altLang="en-US" dirty="0" smtClean="0"/>
              <a:t>关机流程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powermanager.reboot</a:t>
            </a:r>
            <a:r>
              <a:rPr lang="en-US" altLang="zh-CN" dirty="0" smtClean="0"/>
              <a:t>/shutdown</a:t>
            </a:r>
            <a:endParaRPr lang="en-US" altLang="zh-CN" dirty="0" smtClean="0"/>
          </a:p>
          <a:p>
            <a:pPr lvl="1"/>
            <a:r>
              <a:rPr lang="en-US" altLang="zh-CN" sz="2000" dirty="0" err="1" smtClean="0"/>
              <a:t>shutdownthread.reboot</a:t>
            </a:r>
            <a:r>
              <a:rPr lang="en-US" altLang="zh-CN" sz="2000" dirty="0" smtClean="0"/>
              <a:t>/shutdown</a:t>
            </a:r>
            <a:endParaRPr lang="en-US" altLang="zh-CN" sz="2000" dirty="0" smtClean="0"/>
          </a:p>
          <a:p>
            <a:pPr lvl="1"/>
            <a:r>
              <a:rPr lang="en-US" altLang="zh-CN" sz="2000" dirty="0" err="1" smtClean="0"/>
              <a:t>lowLevelReboot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lowLevelShutdown</a:t>
            </a:r>
            <a:endParaRPr lang="en-US" altLang="zh-CN" sz="2000" dirty="0" smtClean="0"/>
          </a:p>
          <a:p>
            <a:pPr lvl="1"/>
            <a:r>
              <a:rPr lang="en-US" altLang="zh-CN" sz="2000" dirty="0" err="1" smtClean="0"/>
              <a:t>sys.powerctl</a:t>
            </a:r>
            <a:r>
              <a:rPr lang="en-US" altLang="zh-CN" sz="2000" dirty="0" smtClean="0"/>
              <a:t> reboot/</a:t>
            </a:r>
            <a:r>
              <a:rPr lang="en-US" altLang="zh-CN" sz="2000" dirty="0" err="1" smtClean="0"/>
              <a:t>shutdown,+reason</a:t>
            </a:r>
            <a:endParaRPr lang="en-US" altLang="zh-CN" sz="2000" dirty="0" smtClean="0"/>
          </a:p>
          <a:p>
            <a:r>
              <a:rPr lang="zh-CN" altLang="en-US" dirty="0" smtClean="0"/>
              <a:t>注意权限</a:t>
            </a:r>
            <a:endParaRPr lang="en-US" altLang="zh-CN" dirty="0" smtClean="0"/>
          </a:p>
          <a:p>
            <a:pPr lvl="1"/>
            <a:r>
              <a:rPr lang="en-US" altLang="zh-CN" sz="1000" dirty="0" err="1"/>
              <a:t>mContext.enforceCallingOrSelfPermission</a:t>
            </a:r>
            <a:r>
              <a:rPr lang="en-US" altLang="zh-CN" sz="1000" dirty="0"/>
              <a:t>(</a:t>
            </a:r>
            <a:r>
              <a:rPr lang="en-US" altLang="zh-CN" sz="1000" dirty="0" err="1"/>
              <a:t>android.Manifest.permission.REBOOT</a:t>
            </a:r>
            <a:r>
              <a:rPr lang="en-US" altLang="zh-CN" sz="1000" dirty="0"/>
              <a:t>, null</a:t>
            </a:r>
            <a:r>
              <a:rPr lang="en-US" altLang="zh-CN" sz="1000" dirty="0" smtClean="0"/>
              <a:t>);</a:t>
            </a:r>
            <a:endParaRPr lang="en-US" altLang="zh-CN" sz="1000" dirty="0" smtClean="0"/>
          </a:p>
          <a:p>
            <a:pPr lvl="1"/>
            <a:endParaRPr lang="en-US" altLang="zh-CN" sz="1000" dirty="0"/>
          </a:p>
          <a:p>
            <a:r>
              <a:rPr lang="zh-CN" altLang="en-US" dirty="0"/>
              <a:t>查看原因</a:t>
            </a:r>
            <a:endParaRPr lang="en-US" altLang="zh-CN" dirty="0"/>
          </a:p>
          <a:p>
            <a:pPr lvl="1"/>
            <a:r>
              <a:rPr lang="en-US" altLang="zh-CN" sz="2000" dirty="0" err="1" smtClean="0"/>
              <a:t>sys.boot.reason</a:t>
            </a:r>
            <a:endParaRPr lang="en-US" altLang="zh-CN" sz="2000" dirty="0" smtClean="0"/>
          </a:p>
          <a:p>
            <a:pPr lvl="1"/>
            <a:r>
              <a:rPr lang="en-US" altLang="zh-CN" sz="2000" dirty="0"/>
              <a:t>[</a:t>
            </a:r>
            <a:r>
              <a:rPr lang="en-US" altLang="zh-CN" sz="2000" dirty="0" err="1"/>
              <a:t>sys.boot.reason</a:t>
            </a:r>
            <a:r>
              <a:rPr lang="en-US" altLang="zh-CN" sz="2000" dirty="0"/>
              <a:t>]: [</a:t>
            </a:r>
            <a:r>
              <a:rPr lang="en-US" altLang="zh-CN" sz="2000" dirty="0" err="1"/>
              <a:t>reboot,userrequested</a:t>
            </a:r>
            <a:r>
              <a:rPr lang="en-US" altLang="zh-CN" sz="2000" dirty="0" smtClean="0"/>
              <a:t>]</a:t>
            </a:r>
            <a:endParaRPr lang="en-US" altLang="zh-CN" sz="2000" dirty="0" smtClean="0"/>
          </a:p>
          <a:p>
            <a:pPr lvl="2"/>
            <a:r>
              <a:rPr lang="zh-CN" altLang="en-US" sz="1600" dirty="0" smtClean="0"/>
              <a:t>手动按电源键选择重启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0" y="2901141"/>
            <a:ext cx="5595910" cy="3748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26" y="3025442"/>
            <a:ext cx="4519785" cy="37906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1952539"/>
            <a:ext cx="5048250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 </a:t>
            </a:r>
            <a:r>
              <a:rPr lang="zh-CN" altLang="en-US" dirty="0" smtClean="0"/>
              <a:t>重启</a:t>
            </a:r>
            <a:r>
              <a:rPr lang="en-US" altLang="zh-CN" dirty="0" smtClean="0"/>
              <a:t>/</a:t>
            </a:r>
            <a:r>
              <a:rPr lang="zh-CN" altLang="en-US" dirty="0" smtClean="0"/>
              <a:t>关机流程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err="1" smtClean="0"/>
              <a:t>powermanager.reboot</a:t>
            </a:r>
            <a:r>
              <a:rPr lang="en-US" altLang="zh-CN" dirty="0" smtClean="0"/>
              <a:t>/shutdown</a:t>
            </a:r>
            <a:endParaRPr lang="en-US" altLang="zh-CN" dirty="0" smtClean="0"/>
          </a:p>
          <a:p>
            <a:pPr lvl="1"/>
            <a:r>
              <a:rPr lang="en-US" altLang="zh-CN" dirty="0"/>
              <a:t> /**</a:t>
            </a:r>
            <a:endParaRPr lang="en-US" altLang="zh-CN" dirty="0"/>
          </a:p>
          <a:p>
            <a:pPr lvl="1"/>
            <a:r>
              <a:rPr lang="en-US" altLang="zh-CN" dirty="0"/>
              <a:t>     * Reboot the device.  Will not return if the reboot is successful.</a:t>
            </a:r>
            <a:endParaRPr lang="en-US" altLang="zh-CN" dirty="0"/>
          </a:p>
          <a:p>
            <a:pPr lvl="1"/>
            <a:r>
              <a:rPr lang="en-US" altLang="zh-CN" dirty="0"/>
              <a:t>     * &lt;p&gt;</a:t>
            </a:r>
            <a:endParaRPr lang="en-US" altLang="zh-CN" dirty="0"/>
          </a:p>
          <a:p>
            <a:pPr lvl="1"/>
            <a:r>
              <a:rPr lang="en-US" altLang="zh-CN" dirty="0"/>
              <a:t>     * Requires the {@link </a:t>
            </a:r>
            <a:r>
              <a:rPr lang="en-US" altLang="zh-CN" dirty="0" err="1"/>
              <a:t>android.Manifest.permission#REBOOT</a:t>
            </a:r>
            <a:r>
              <a:rPr lang="en-US" altLang="zh-CN" dirty="0"/>
              <a:t>} permission.</a:t>
            </a:r>
            <a:endParaRPr lang="en-US" altLang="zh-CN" dirty="0"/>
          </a:p>
          <a:p>
            <a:pPr lvl="1"/>
            <a:r>
              <a:rPr lang="en-US" altLang="zh-CN" dirty="0"/>
              <a:t>     * &lt;/p&gt;</a:t>
            </a:r>
            <a:endParaRPr lang="en-US" altLang="zh-CN" dirty="0"/>
          </a:p>
          <a:p>
            <a:pPr lvl="1"/>
            <a:r>
              <a:rPr lang="en-US" altLang="zh-CN" dirty="0"/>
              <a:t>     * &lt;p&gt;</a:t>
            </a:r>
            <a:endParaRPr lang="en-US" altLang="zh-CN" dirty="0"/>
          </a:p>
          <a:p>
            <a:pPr lvl="1"/>
            <a:r>
              <a:rPr lang="en-US" altLang="zh-CN" dirty="0"/>
              <a:t>     * If the {@code reason} string contains ",quiescent", then the screen stays off during reboot</a:t>
            </a:r>
            <a:endParaRPr lang="en-US" altLang="zh-CN" dirty="0"/>
          </a:p>
          <a:p>
            <a:pPr lvl="1"/>
            <a:r>
              <a:rPr lang="en-US" altLang="zh-CN" dirty="0"/>
              <a:t>     * and is not turned on again until the user triggers the device to wake up (for example,</a:t>
            </a:r>
            <a:endParaRPr lang="en-US" altLang="zh-CN" dirty="0"/>
          </a:p>
          <a:p>
            <a:pPr lvl="1"/>
            <a:r>
              <a:rPr lang="en-US" altLang="zh-CN" dirty="0"/>
              <a:t>     * by pressing the power key).</a:t>
            </a:r>
            <a:endParaRPr lang="en-US" altLang="zh-CN" dirty="0"/>
          </a:p>
          <a:p>
            <a:pPr lvl="1"/>
            <a:r>
              <a:rPr lang="en-US" altLang="zh-CN" dirty="0"/>
              <a:t>     * This behavior applies to Android TV devices launched on Android 11 (API level 30) or higher.</a:t>
            </a:r>
            <a:endParaRPr lang="en-US" altLang="zh-CN" dirty="0"/>
          </a:p>
          <a:p>
            <a:pPr lvl="1"/>
            <a:r>
              <a:rPr lang="en-US" altLang="zh-CN" dirty="0"/>
              <a:t>     * &lt;/p&gt;</a:t>
            </a:r>
            <a:endParaRPr lang="en-US" altLang="zh-CN" dirty="0"/>
          </a:p>
          <a:p>
            <a:pPr lvl="1"/>
            <a:r>
              <a:rPr lang="en-US" altLang="zh-CN" dirty="0"/>
              <a:t>     *</a:t>
            </a:r>
            <a:endParaRPr lang="en-US" altLang="zh-CN" dirty="0"/>
          </a:p>
          <a:p>
            <a:pPr lvl="1"/>
            <a:r>
              <a:rPr lang="en-US" altLang="zh-CN" dirty="0"/>
              <a:t>     * @</a:t>
            </a:r>
            <a:r>
              <a:rPr lang="en-US" altLang="zh-CN" dirty="0" err="1"/>
              <a:t>param</a:t>
            </a:r>
            <a:r>
              <a:rPr lang="en-US" altLang="zh-CN" dirty="0"/>
              <a:t> reason code to pass to the kernel (e.g., "recovery") to</a:t>
            </a:r>
            <a:endParaRPr lang="en-US" altLang="zh-CN" dirty="0"/>
          </a:p>
          <a:p>
            <a:pPr lvl="1"/>
            <a:r>
              <a:rPr lang="en-US" altLang="zh-CN" dirty="0"/>
              <a:t>     *               request special boot modes, or null.</a:t>
            </a:r>
            <a:endParaRPr lang="en-US" altLang="zh-CN" dirty="0"/>
          </a:p>
          <a:p>
            <a:pPr lvl="1"/>
            <a:r>
              <a:rPr lang="en-US" altLang="zh-CN" dirty="0"/>
              <a:t>     * @throws </a:t>
            </a:r>
            <a:r>
              <a:rPr lang="en-US" altLang="zh-CN" dirty="0" err="1"/>
              <a:t>UnsupportedOperationException</a:t>
            </a:r>
            <a:r>
              <a:rPr lang="en-US" altLang="zh-CN" dirty="0"/>
              <a:t> if </a:t>
            </a:r>
            <a:r>
              <a:rPr lang="en-US" altLang="zh-CN" dirty="0" err="1"/>
              <a:t>userspace</a:t>
            </a:r>
            <a:r>
              <a:rPr lang="en-US" altLang="zh-CN" dirty="0"/>
              <a:t> reboot was requested on a device that</a:t>
            </a:r>
            <a:endParaRPr lang="en-US" altLang="zh-CN" dirty="0"/>
          </a:p>
          <a:p>
            <a:pPr lvl="1"/>
            <a:r>
              <a:rPr lang="en-US" altLang="zh-CN" dirty="0"/>
              <a:t>     *                                       doesn't support it.</a:t>
            </a:r>
            <a:endParaRPr lang="en-US" altLang="zh-CN" dirty="0"/>
          </a:p>
          <a:p>
            <a:pPr lvl="1"/>
            <a:r>
              <a:rPr lang="en-US" altLang="zh-CN" dirty="0"/>
              <a:t>     */</a:t>
            </a:r>
            <a:endParaRPr lang="en-US" altLang="zh-CN" dirty="0"/>
          </a:p>
          <a:p>
            <a:pPr lvl="1"/>
            <a:r>
              <a:rPr lang="en-US" altLang="zh-CN" dirty="0"/>
              <a:t>    @</a:t>
            </a:r>
            <a:r>
              <a:rPr lang="en-US" altLang="zh-CN" dirty="0" err="1"/>
              <a:t>RequiresPermission</a:t>
            </a:r>
            <a:r>
              <a:rPr lang="en-US" altLang="zh-CN" dirty="0"/>
              <a:t>(</a:t>
            </a:r>
            <a:r>
              <a:rPr lang="en-US" altLang="zh-CN" dirty="0" err="1"/>
              <a:t>permission.REBOOT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FF0000"/>
                </a:solidFill>
              </a:rPr>
              <a:t>public void reboot(@</a:t>
            </a:r>
            <a:r>
              <a:rPr lang="en-US" altLang="zh-CN" b="1" dirty="0" err="1">
                <a:solidFill>
                  <a:srgbClr val="FF0000"/>
                </a:solidFill>
              </a:rPr>
              <a:t>Nullable</a:t>
            </a:r>
            <a:r>
              <a:rPr lang="en-US" altLang="zh-CN" b="1" dirty="0">
                <a:solidFill>
                  <a:srgbClr val="FF0000"/>
                </a:solidFill>
              </a:rPr>
              <a:t> String reason) </a:t>
            </a:r>
            <a:r>
              <a:rPr lang="en-US" altLang="zh-CN" b="1" dirty="0" smtClean="0">
                <a:solidFill>
                  <a:srgbClr val="FF0000"/>
                </a:solidFill>
              </a:rPr>
              <a:t>{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 </a:t>
            </a:r>
            <a:r>
              <a:rPr lang="zh-CN" altLang="en-US" dirty="0" smtClean="0"/>
              <a:t>重启</a:t>
            </a:r>
            <a:r>
              <a:rPr lang="en-US" altLang="zh-CN" dirty="0" smtClean="0"/>
              <a:t>/</a:t>
            </a:r>
            <a:r>
              <a:rPr lang="zh-CN" altLang="en-US" dirty="0" smtClean="0"/>
              <a:t>关机流程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powermanagerservice.reboot</a:t>
            </a:r>
            <a:r>
              <a:rPr lang="en-US" altLang="zh-CN" dirty="0" smtClean="0"/>
              <a:t>/shutdown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en-US" altLang="zh-CN" sz="1600" dirty="0" smtClean="0"/>
              <a:t>/**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         * Reboots the device.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         *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         * @</a:t>
            </a:r>
            <a:r>
              <a:rPr lang="en-US" altLang="zh-CN" sz="1600" dirty="0" err="1" smtClean="0"/>
              <a:t>param</a:t>
            </a:r>
            <a:r>
              <a:rPr lang="en-US" altLang="zh-CN" sz="1600" dirty="0" smtClean="0"/>
              <a:t> confirm If true, shows a reboot confirmation dialog.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         * @</a:t>
            </a:r>
            <a:r>
              <a:rPr lang="en-US" altLang="zh-CN" sz="1600" dirty="0" err="1" smtClean="0"/>
              <a:t>param</a:t>
            </a:r>
            <a:r>
              <a:rPr lang="en-US" altLang="zh-CN" sz="1600" dirty="0" smtClean="0"/>
              <a:t> reason The reason for the reboot, or null if none.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         * @</a:t>
            </a:r>
            <a:r>
              <a:rPr lang="en-US" altLang="zh-CN" sz="1600" dirty="0" err="1" smtClean="0"/>
              <a:t>param</a:t>
            </a:r>
            <a:r>
              <a:rPr lang="en-US" altLang="zh-CN" sz="1600" dirty="0" smtClean="0"/>
              <a:t> wait If true, this call waits for the reboot to complete and does not return.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         */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        @Override // Binder call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       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public void reboot(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boolean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 confirm, @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Nullable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 String reason, 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boolean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 wait) {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sz="1200" b="1" dirty="0" smtClean="0">
                <a:solidFill>
                  <a:srgbClr val="FF0000"/>
                </a:solidFill>
              </a:rPr>
              <a:t>RollbackPackageHealthObserver.java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pPr lvl="3"/>
            <a:r>
              <a:rPr lang="en-US" altLang="zh-CN" sz="1000" b="1" dirty="0" err="1">
                <a:solidFill>
                  <a:srgbClr val="FF0000"/>
                </a:solidFill>
              </a:rPr>
              <a:t>mContext.getSystemService</a:t>
            </a:r>
            <a:r>
              <a:rPr lang="en-US" altLang="zh-CN" sz="1000" b="1" dirty="0">
                <a:solidFill>
                  <a:srgbClr val="FF0000"/>
                </a:solidFill>
              </a:rPr>
              <a:t>(</a:t>
            </a:r>
            <a:r>
              <a:rPr lang="en-US" altLang="zh-CN" sz="1000" b="1" dirty="0" err="1">
                <a:solidFill>
                  <a:srgbClr val="FF0000"/>
                </a:solidFill>
              </a:rPr>
              <a:t>PowerManager.class</a:t>
            </a:r>
            <a:r>
              <a:rPr lang="en-US" altLang="zh-CN" sz="1000" b="1" dirty="0">
                <a:solidFill>
                  <a:srgbClr val="FF0000"/>
                </a:solidFill>
              </a:rPr>
              <a:t>).reboot("Rollback staged install");</a:t>
            </a:r>
            <a:endParaRPr lang="en-US" altLang="zh-CN" sz="1000" b="1" dirty="0" smtClean="0">
              <a:solidFill>
                <a:srgbClr val="FF0000"/>
              </a:solidFill>
            </a:endParaRPr>
          </a:p>
          <a:p>
            <a:pPr lvl="3"/>
            <a:r>
              <a:rPr lang="en-US" altLang="zh-CN" sz="1000" b="1" dirty="0" smtClean="0">
                <a:solidFill>
                  <a:srgbClr val="FF0000"/>
                </a:solidFill>
              </a:rPr>
              <a:t>false </a:t>
            </a:r>
            <a:endParaRPr lang="en-US" altLang="zh-CN" sz="1000" b="1" dirty="0" smtClean="0">
              <a:solidFill>
                <a:srgbClr val="FF0000"/>
              </a:solidFill>
            </a:endParaRPr>
          </a:p>
          <a:p>
            <a:pPr lvl="3"/>
            <a:r>
              <a:rPr lang="en-US" altLang="zh-CN" sz="1000" b="1" dirty="0" smtClean="0">
                <a:solidFill>
                  <a:srgbClr val="FF0000"/>
                </a:solidFill>
              </a:rPr>
              <a:t>"</a:t>
            </a:r>
            <a:r>
              <a:rPr lang="en-US" altLang="zh-CN" sz="1000" b="1" dirty="0">
                <a:solidFill>
                  <a:srgbClr val="FF0000"/>
                </a:solidFill>
              </a:rPr>
              <a:t>Rollback staged install" </a:t>
            </a:r>
            <a:endParaRPr lang="en-US" altLang="zh-CN" sz="1000" b="1" dirty="0" smtClean="0">
              <a:solidFill>
                <a:srgbClr val="FF0000"/>
              </a:solidFill>
            </a:endParaRPr>
          </a:p>
          <a:p>
            <a:pPr lvl="3"/>
            <a:r>
              <a:rPr lang="en-US" altLang="zh-CN" sz="1000" b="1" dirty="0" smtClean="0">
                <a:solidFill>
                  <a:srgbClr val="FF0000"/>
                </a:solidFill>
              </a:rPr>
              <a:t>true</a:t>
            </a:r>
            <a:endParaRPr lang="en-US" altLang="zh-CN" sz="10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关机流程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init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sys.powerctl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r>
              <a:rPr lang="zh-CN" altLang="en-US" dirty="0"/>
              <a:t>通过</a:t>
            </a:r>
            <a:r>
              <a:rPr lang="en-US" altLang="zh-CN" dirty="0" err="1" smtClean="0"/>
              <a:t>syscall</a:t>
            </a:r>
            <a:r>
              <a:rPr lang="zh-CN" altLang="en-US" dirty="0" smtClean="0"/>
              <a:t>到</a:t>
            </a:r>
            <a:r>
              <a:rPr lang="en-US" altLang="zh-CN" dirty="0" smtClean="0"/>
              <a:t>kernel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7675" y="1773108"/>
            <a:ext cx="5366125" cy="4403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JAVA CRASH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err="1"/>
              <a:t>LoggingHandler</a:t>
            </a:r>
            <a:r>
              <a:rPr lang="en-US" altLang="zh-CN" sz="1600" dirty="0"/>
              <a:t> </a:t>
            </a:r>
            <a:r>
              <a:rPr lang="en-US" altLang="zh-CN" sz="1600" dirty="0" err="1"/>
              <a:t>loggingHandler</a:t>
            </a:r>
            <a:r>
              <a:rPr lang="en-US" altLang="zh-CN" sz="1600" dirty="0"/>
              <a:t> = new </a:t>
            </a:r>
            <a:r>
              <a:rPr lang="en-US" altLang="zh-CN" sz="1600" b="1" dirty="0" err="1"/>
              <a:t>LoggingHandler</a:t>
            </a:r>
            <a:r>
              <a:rPr lang="en-US" altLang="zh-CN" sz="1600" dirty="0"/>
              <a:t>();</a:t>
            </a:r>
            <a:endParaRPr lang="en-US" altLang="zh-CN" sz="1600" dirty="0"/>
          </a:p>
          <a:p>
            <a:r>
              <a:rPr lang="en-US" altLang="zh-CN" sz="1600" dirty="0" err="1" smtClean="0"/>
              <a:t>RuntimeHooks.setUncaughtExceptionPreHandler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loggingHandler</a:t>
            </a:r>
            <a:r>
              <a:rPr lang="en-US" altLang="zh-CN" sz="1600" dirty="0" smtClean="0"/>
              <a:t>);</a:t>
            </a:r>
            <a:endParaRPr lang="en-US" altLang="zh-CN" sz="1600" dirty="0" smtClean="0"/>
          </a:p>
          <a:p>
            <a:r>
              <a:rPr lang="en-US" altLang="zh-CN" sz="1600" dirty="0" err="1"/>
              <a:t>Thread.</a:t>
            </a:r>
            <a:r>
              <a:rPr lang="en-US" altLang="zh-CN" sz="1600" b="1" dirty="0" err="1">
                <a:solidFill>
                  <a:srgbClr val="FF0000"/>
                </a:solidFill>
              </a:rPr>
              <a:t>setDefaultUncaughtExceptionHandler</a:t>
            </a:r>
            <a:r>
              <a:rPr lang="en-US" altLang="zh-CN" sz="1600" dirty="0"/>
              <a:t>(new </a:t>
            </a:r>
            <a:r>
              <a:rPr lang="en-US" altLang="zh-CN" sz="1600" b="1" dirty="0" err="1"/>
              <a:t>KillApplicationHandler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loggingHandler</a:t>
            </a:r>
            <a:r>
              <a:rPr lang="en-US" altLang="zh-CN" sz="1600" dirty="0" smtClean="0"/>
              <a:t>));</a:t>
            </a:r>
            <a:endParaRPr lang="en-US" altLang="zh-CN" sz="1600" dirty="0"/>
          </a:p>
          <a:p>
            <a:endParaRPr lang="en-US" altLang="zh-CN" sz="1600" b="1" dirty="0" smtClean="0"/>
          </a:p>
          <a:p>
            <a:endParaRPr lang="en-US" altLang="zh-CN" sz="1600" b="1" dirty="0"/>
          </a:p>
          <a:p>
            <a:r>
              <a:rPr lang="en-US" altLang="zh-CN" sz="1600" b="1" dirty="0" err="1" smtClean="0"/>
              <a:t>LoggingHandler</a:t>
            </a:r>
            <a:r>
              <a:rPr lang="en-US" altLang="zh-CN" sz="1600" b="1" dirty="0" smtClean="0"/>
              <a:t> .</a:t>
            </a:r>
            <a:r>
              <a:rPr lang="en-US" altLang="zh-CN" sz="1600" b="1" dirty="0" err="1" smtClean="0"/>
              <a:t>uncaughtException</a:t>
            </a:r>
            <a:endParaRPr lang="en-US" altLang="zh-CN" sz="1600" b="1" dirty="0" smtClean="0"/>
          </a:p>
          <a:p>
            <a:pPr lvl="1"/>
            <a:r>
              <a:rPr lang="en-US" altLang="zh-CN" sz="1200" dirty="0" err="1"/>
              <a:t>Clog_e</a:t>
            </a:r>
            <a:r>
              <a:rPr lang="en-US" altLang="zh-CN" sz="1200" dirty="0"/>
              <a:t>(TAG, "*** </a:t>
            </a:r>
            <a:r>
              <a:rPr lang="en-US" altLang="zh-CN" sz="1200" b="1" dirty="0">
                <a:solidFill>
                  <a:srgbClr val="FF0000"/>
                </a:solidFill>
              </a:rPr>
              <a:t>FATAL EXCEPTION IN SYSTEM PROCESS</a:t>
            </a:r>
            <a:r>
              <a:rPr lang="en-US" altLang="zh-CN" sz="1200" dirty="0"/>
              <a:t>: " + </a:t>
            </a:r>
            <a:r>
              <a:rPr lang="en-US" altLang="zh-CN" sz="1200" dirty="0" err="1"/>
              <a:t>t.getName</a:t>
            </a:r>
            <a:r>
              <a:rPr lang="en-US" altLang="zh-CN" sz="1200" dirty="0"/>
              <a:t>(), e</a:t>
            </a:r>
            <a:r>
              <a:rPr lang="en-US" altLang="zh-CN" sz="1200" dirty="0" smtClean="0"/>
              <a:t>);</a:t>
            </a:r>
            <a:endParaRPr lang="en-US" altLang="zh-CN" sz="1200" dirty="0" smtClean="0"/>
          </a:p>
          <a:p>
            <a:pPr lvl="2"/>
            <a:r>
              <a:rPr lang="en-US" altLang="zh-CN" sz="1000" dirty="0" smtClean="0"/>
              <a:t>if(</a:t>
            </a:r>
            <a:r>
              <a:rPr lang="en-US" altLang="zh-CN" sz="1000" dirty="0" err="1"/>
              <a:t>mApplicationObject</a:t>
            </a:r>
            <a:r>
              <a:rPr lang="en-US" altLang="zh-CN" sz="1000" dirty="0"/>
              <a:t> == null &amp;&amp; (</a:t>
            </a:r>
            <a:r>
              <a:rPr lang="en-US" altLang="zh-CN" sz="1000" dirty="0" err="1"/>
              <a:t>Process.SYSTEM_UID</a:t>
            </a:r>
            <a:r>
              <a:rPr lang="en-US" altLang="zh-CN" sz="1000" dirty="0"/>
              <a:t> == </a:t>
            </a:r>
            <a:r>
              <a:rPr lang="en-US" altLang="zh-CN" sz="1000" dirty="0" err="1"/>
              <a:t>Process.myUid</a:t>
            </a:r>
            <a:r>
              <a:rPr lang="en-US" altLang="zh-CN" sz="1000" dirty="0" smtClean="0"/>
              <a:t>()))</a:t>
            </a:r>
            <a:endParaRPr lang="en-US" altLang="zh-CN" sz="1000" dirty="0" smtClean="0"/>
          </a:p>
          <a:p>
            <a:pPr lvl="1"/>
            <a:r>
              <a:rPr lang="en-US" altLang="zh-CN" sz="1200" b="1" dirty="0" smtClean="0">
                <a:solidFill>
                  <a:srgbClr val="FF0000"/>
                </a:solidFill>
              </a:rPr>
              <a:t>FATAL </a:t>
            </a:r>
            <a:r>
              <a:rPr lang="en-US" altLang="zh-CN" sz="1200" b="1" dirty="0">
                <a:solidFill>
                  <a:srgbClr val="FF0000"/>
                </a:solidFill>
              </a:rPr>
              <a:t>EXCEPTION</a:t>
            </a:r>
            <a:r>
              <a:rPr lang="en-US" altLang="zh-CN" sz="1200" dirty="0"/>
              <a:t>: </a:t>
            </a:r>
            <a:endParaRPr lang="en-US" altLang="zh-CN" sz="1200" dirty="0" smtClean="0"/>
          </a:p>
          <a:p>
            <a:r>
              <a:rPr lang="en-US" altLang="zh-CN" sz="2000" dirty="0" err="1" smtClean="0"/>
              <a:t>KillApplicationHandler</a:t>
            </a:r>
            <a:r>
              <a:rPr lang="en-US" altLang="zh-CN" sz="2000" dirty="0"/>
              <a:t>. </a:t>
            </a:r>
            <a:r>
              <a:rPr lang="en-US" altLang="zh-CN" sz="2000" dirty="0" err="1"/>
              <a:t>uncaughtException</a:t>
            </a:r>
            <a:endParaRPr lang="en-US" altLang="zh-CN" sz="2000" dirty="0" smtClean="0"/>
          </a:p>
          <a:p>
            <a:pPr lvl="1"/>
            <a:r>
              <a:rPr lang="en-US" altLang="zh-CN" sz="1200" dirty="0" smtClean="0"/>
              <a:t>// </a:t>
            </a:r>
            <a:r>
              <a:rPr lang="en-US" altLang="zh-CN" sz="1200" dirty="0"/>
              <a:t>Bring up crash dialog, wait for it to be dismissed</a:t>
            </a:r>
            <a:endParaRPr lang="en-US" altLang="zh-CN" sz="1200" dirty="0"/>
          </a:p>
          <a:p>
            <a:pPr lvl="1"/>
            <a:r>
              <a:rPr lang="en-US" altLang="zh-CN" sz="1200" dirty="0" err="1"/>
              <a:t>ActivityManager</a:t>
            </a:r>
            <a:r>
              <a:rPr lang="en-US" altLang="zh-CN" sz="1200" dirty="0"/>
              <a:t>. </a:t>
            </a:r>
            <a:r>
              <a:rPr lang="en-US" altLang="zh-CN" sz="1200" dirty="0" err="1" smtClean="0"/>
              <a:t>getService</a:t>
            </a:r>
            <a:r>
              <a:rPr lang="en-US" altLang="zh-CN" sz="1200" dirty="0"/>
              <a:t>().</a:t>
            </a:r>
            <a:r>
              <a:rPr lang="en-US" altLang="zh-CN" sz="1200" dirty="0" err="1"/>
              <a:t>handleApplicationCrash</a:t>
            </a:r>
            <a:r>
              <a:rPr lang="en-US" altLang="zh-CN" sz="1200" dirty="0"/>
              <a:t>(</a:t>
            </a:r>
            <a:r>
              <a:rPr lang="en-US" altLang="zh-CN" sz="1200" dirty="0" err="1"/>
              <a:t>mApplicationObject</a:t>
            </a:r>
            <a:r>
              <a:rPr lang="en-US" altLang="zh-CN" sz="1200" dirty="0"/>
              <a:t>, new </a:t>
            </a:r>
            <a:r>
              <a:rPr lang="en-US" altLang="zh-CN" sz="1200" dirty="0" err="1"/>
              <a:t>ApplicationErrorReport.ParcelableCrashInfo</a:t>
            </a:r>
            <a:r>
              <a:rPr lang="en-US" altLang="zh-CN" sz="1200" dirty="0"/>
              <a:t>(e</a:t>
            </a:r>
            <a:r>
              <a:rPr lang="en-US" altLang="zh-CN" sz="1200" dirty="0" smtClean="0"/>
              <a:t>));</a:t>
            </a:r>
            <a:endParaRPr lang="en-US" altLang="zh-CN" sz="1200" dirty="0" smtClean="0"/>
          </a:p>
          <a:p>
            <a:pPr lvl="1"/>
            <a:r>
              <a:rPr lang="en-US" altLang="zh-CN" sz="1200" dirty="0" err="1"/>
              <a:t>Process.killProcess</a:t>
            </a:r>
            <a:r>
              <a:rPr lang="en-US" altLang="zh-CN" sz="1200" dirty="0"/>
              <a:t>(</a:t>
            </a:r>
            <a:r>
              <a:rPr lang="en-US" altLang="zh-CN" sz="1200" dirty="0" err="1"/>
              <a:t>Process.myPid</a:t>
            </a:r>
            <a:r>
              <a:rPr lang="en-US" altLang="zh-CN" sz="1200" dirty="0"/>
              <a:t>()); </a:t>
            </a:r>
            <a:r>
              <a:rPr lang="en-US" altLang="zh-CN" sz="1200" dirty="0" err="1"/>
              <a:t>System.exit</a:t>
            </a:r>
            <a:r>
              <a:rPr lang="en-US" altLang="zh-CN" sz="1200" dirty="0"/>
              <a:t>(10);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NATIVE CRASH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/>
              <a:t>/system/core/</a:t>
            </a:r>
            <a:r>
              <a:rPr lang="en-US" altLang="zh-CN" sz="1600" dirty="0" err="1" smtClean="0"/>
              <a:t>debuggerd</a:t>
            </a:r>
            <a:r>
              <a:rPr lang="en-US" altLang="zh-CN" sz="1600" dirty="0" smtClean="0"/>
              <a:t>/</a:t>
            </a:r>
            <a:endParaRPr lang="en-US" altLang="zh-CN" sz="1600" dirty="0" smtClean="0"/>
          </a:p>
          <a:p>
            <a:r>
              <a:rPr lang="en-US" altLang="zh-CN" sz="1600" dirty="0" err="1" smtClean="0"/>
              <a:t>adb</a:t>
            </a:r>
            <a:r>
              <a:rPr lang="en-US" altLang="zh-CN" sz="1600" dirty="0" smtClean="0"/>
              <a:t> shell logcat –b crash</a:t>
            </a:r>
            <a:endParaRPr lang="en-US" altLang="zh-CN" sz="1600" dirty="0" smtClean="0"/>
          </a:p>
          <a:p>
            <a:r>
              <a:rPr lang="en-US" altLang="zh-CN" sz="1600" dirty="0" err="1" smtClean="0"/>
              <a:t>crash_dump</a:t>
            </a:r>
            <a:r>
              <a:rPr lang="en-US" altLang="zh-CN" sz="1600" dirty="0" smtClean="0"/>
              <a:t>--&gt;fork--&gt;</a:t>
            </a:r>
            <a:r>
              <a:rPr lang="en-US" altLang="zh-CN" sz="1600" dirty="0" err="1" smtClean="0"/>
              <a:t>ptrace</a:t>
            </a:r>
            <a:r>
              <a:rPr lang="en-US" altLang="zh-CN" sz="1600" dirty="0" smtClean="0"/>
              <a:t>--&gt;socket</a:t>
            </a:r>
            <a:r>
              <a:rPr lang="en-US" altLang="zh-CN" sz="1600" dirty="0" smtClean="0">
                <a:sym typeface="Wingdings" panose="05000000000000000000" pitchFamily="2" charset="2"/>
              </a:rPr>
              <a:t>--&gt;</a:t>
            </a:r>
            <a:r>
              <a:rPr lang="en-US" altLang="zh-CN" sz="1600" dirty="0" err="1" smtClean="0">
                <a:sym typeface="Wingdings" panose="05000000000000000000" pitchFamily="2" charset="2"/>
              </a:rPr>
              <a:t>tombstoned</a:t>
            </a:r>
            <a:endParaRPr lang="en-US" altLang="zh-CN" sz="1600" dirty="0" smtClean="0">
              <a:sym typeface="Wingdings" panose="05000000000000000000" pitchFamily="2" charset="2"/>
            </a:endParaRPr>
          </a:p>
          <a:p>
            <a:pPr lvl="1"/>
            <a:r>
              <a:rPr lang="en-US" altLang="zh-CN" sz="1200" dirty="0" err="1"/>
              <a:t>g_tombstoned_connected</a:t>
            </a:r>
            <a:r>
              <a:rPr lang="en-US" altLang="zh-CN" sz="1200" dirty="0"/>
              <a:t> = </a:t>
            </a:r>
            <a:r>
              <a:rPr lang="en-US" altLang="zh-CN" sz="1200" b="1" dirty="0" err="1">
                <a:solidFill>
                  <a:srgbClr val="FF0000"/>
                </a:solidFill>
              </a:rPr>
              <a:t>tombstoned_connect</a:t>
            </a:r>
            <a:r>
              <a:rPr lang="en-US" altLang="zh-CN" sz="1200" b="1" dirty="0">
                <a:solidFill>
                  <a:srgbClr val="FF0000"/>
                </a:solidFill>
              </a:rPr>
              <a:t>(</a:t>
            </a:r>
            <a:r>
              <a:rPr lang="en-US" altLang="zh-CN" sz="1200" b="1" dirty="0" err="1">
                <a:solidFill>
                  <a:srgbClr val="FF0000"/>
                </a:solidFill>
              </a:rPr>
              <a:t>g_target_thread</a:t>
            </a:r>
            <a:r>
              <a:rPr lang="en-US" altLang="zh-CN" sz="1200" dirty="0"/>
              <a:t>, &amp;</a:t>
            </a:r>
            <a:r>
              <a:rPr lang="en-US" altLang="zh-CN" sz="1200" dirty="0" err="1"/>
              <a:t>g_tombstoned_socket</a:t>
            </a:r>
            <a:r>
              <a:rPr lang="en-US" altLang="zh-CN" sz="1200" dirty="0"/>
              <a:t>, &amp;g_output_</a:t>
            </a:r>
            <a:r>
              <a:rPr lang="en-US" altLang="zh-CN" sz="1200" dirty="0" err="1"/>
              <a:t>fd</a:t>
            </a:r>
            <a:r>
              <a:rPr lang="en-US" altLang="zh-CN" sz="1200" dirty="0" smtClean="0"/>
              <a:t>,&amp;</a:t>
            </a:r>
            <a:r>
              <a:rPr lang="en-US" altLang="zh-CN" sz="1200" dirty="0" err="1"/>
              <a:t>g_proto_fd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dump_type</a:t>
            </a:r>
            <a:r>
              <a:rPr lang="en-US" altLang="zh-CN" sz="1200" dirty="0"/>
              <a:t>);</a:t>
            </a:r>
            <a:endParaRPr lang="en-US" altLang="zh-CN" sz="1200" dirty="0" smtClean="0"/>
          </a:p>
          <a:p>
            <a:r>
              <a:rPr lang="en-US" altLang="zh-CN" sz="1600" dirty="0" err="1" smtClean="0"/>
              <a:t>tombstoned</a:t>
            </a:r>
            <a:endParaRPr lang="en-US" altLang="zh-CN" sz="1600" dirty="0" smtClean="0"/>
          </a:p>
          <a:p>
            <a:pPr lvl="1"/>
            <a:r>
              <a:rPr lang="en-US" altLang="zh-CN" sz="1200" dirty="0" smtClean="0"/>
              <a:t>/data/tombstones/</a:t>
            </a:r>
            <a:endParaRPr lang="en-US" altLang="zh-CN" sz="1600" dirty="0" smtClean="0"/>
          </a:p>
          <a:p>
            <a:r>
              <a:rPr lang="en-US" altLang="zh-CN" sz="1600" dirty="0" smtClean="0"/>
              <a:t>NativeTombstoneManagerService.java</a:t>
            </a:r>
            <a:endParaRPr lang="en-US" altLang="zh-CN" sz="1600" dirty="0" smtClean="0"/>
          </a:p>
          <a:p>
            <a:r>
              <a:rPr lang="en-US" altLang="zh-CN" sz="1600" dirty="0" err="1" smtClean="0"/>
              <a:t>NativeTombstoneManager</a:t>
            </a:r>
            <a:endParaRPr lang="en-US" altLang="zh-CN" sz="1600" dirty="0" smtClean="0"/>
          </a:p>
          <a:p>
            <a:pPr lvl="1"/>
            <a:r>
              <a:rPr lang="en-US" altLang="zh-CN" sz="1200" dirty="0" err="1" smtClean="0"/>
              <a:t>addTombstonedtoDropBox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datat</a:t>
            </a:r>
            <a:r>
              <a:rPr lang="en-US" altLang="zh-CN" sz="1200" dirty="0" smtClean="0"/>
              <a:t>/system/</a:t>
            </a:r>
            <a:r>
              <a:rPr lang="en-US" altLang="zh-CN" sz="1200" dirty="0" err="1" smtClean="0"/>
              <a:t>dropbox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83806"/>
            <a:ext cx="10439400" cy="2276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094" y="3015436"/>
            <a:ext cx="4161905" cy="3842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NATIVE CRASH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/>
              <a:t>/system/core/</a:t>
            </a:r>
            <a:r>
              <a:rPr lang="en-US" altLang="zh-CN" sz="1600" dirty="0" err="1" smtClean="0"/>
              <a:t>debuggerd</a:t>
            </a:r>
            <a:r>
              <a:rPr lang="en-US" altLang="zh-CN" sz="1600" dirty="0" smtClean="0"/>
              <a:t>/</a:t>
            </a:r>
            <a:endParaRPr lang="en-US" altLang="zh-CN" sz="1600" dirty="0" smtClean="0"/>
          </a:p>
          <a:p>
            <a:r>
              <a:rPr lang="en-US" altLang="zh-CN" sz="1600" dirty="0"/>
              <a:t>the sender (linker) and receiver (</a:t>
            </a:r>
            <a:r>
              <a:rPr lang="en-US" altLang="zh-CN" sz="1600" dirty="0" err="1"/>
              <a:t>crash_dump</a:t>
            </a:r>
            <a:r>
              <a:rPr lang="en-US" altLang="zh-CN" sz="1600" dirty="0" smtClean="0"/>
              <a:t>)</a:t>
            </a:r>
            <a:endParaRPr lang="en-US" altLang="zh-CN" sz="1600" dirty="0" smtClean="0"/>
          </a:p>
          <a:p>
            <a:pPr lvl="1"/>
            <a:r>
              <a:rPr lang="en-US" altLang="zh-CN" sz="1200" dirty="0" smtClean="0"/>
              <a:t>bionic/linker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system/core/</a:t>
            </a:r>
            <a:r>
              <a:rPr lang="en-US" altLang="zh-CN" sz="1200" dirty="0" err="1" smtClean="0"/>
              <a:t>debuggerd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crash_dump</a:t>
            </a:r>
            <a:endParaRPr lang="en-US" altLang="zh-CN" sz="1200" dirty="0" smtClean="0"/>
          </a:p>
          <a:p>
            <a:r>
              <a:rPr lang="en-US" altLang="zh-CN" sz="1600" dirty="0" smtClean="0"/>
              <a:t>crasher--&gt;</a:t>
            </a:r>
            <a:r>
              <a:rPr lang="en-US" altLang="zh-CN" sz="1600" dirty="0" err="1" smtClean="0"/>
              <a:t>debuggerd_init</a:t>
            </a:r>
            <a:endParaRPr lang="en-US" altLang="zh-CN" sz="1600" dirty="0" smtClean="0"/>
          </a:p>
          <a:p>
            <a:endParaRPr lang="en-US" altLang="zh-CN" sz="16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414" y="3665914"/>
            <a:ext cx="6257586" cy="32104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6412"/>
            <a:ext cx="5602778" cy="3201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NATIVE CRASH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/system/apex/</a:t>
            </a:r>
            <a:r>
              <a:rPr lang="en-US" altLang="zh-CN" dirty="0" err="1" smtClean="0"/>
              <a:t>com.android.runtime.apex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1675" y="5295900"/>
            <a:ext cx="6410325" cy="1562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49" y="6176963"/>
            <a:ext cx="9698182" cy="390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7860"/>
            <a:ext cx="8382000" cy="306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NATIVE CRASH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addr2line</a:t>
            </a:r>
            <a:endParaRPr lang="en-US" altLang="zh-CN" dirty="0" smtClean="0"/>
          </a:p>
          <a:p>
            <a:r>
              <a:rPr lang="en-US" altLang="zh-CN" dirty="0" smtClean="0"/>
              <a:t>nm</a:t>
            </a:r>
            <a:endParaRPr lang="en-US" altLang="zh-CN" dirty="0" smtClean="0"/>
          </a:p>
          <a:p>
            <a:r>
              <a:rPr lang="en-US" altLang="zh-CN" dirty="0" err="1" smtClean="0"/>
              <a:t>objdump</a:t>
            </a:r>
            <a:r>
              <a:rPr lang="en-US" altLang="zh-CN" dirty="0" smtClean="0"/>
              <a:t>...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75" y="3228213"/>
            <a:ext cx="11878649" cy="3307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/>
              <a:t>LK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bootloader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bootable/</a:t>
            </a:r>
            <a:r>
              <a:rPr lang="en-US" altLang="zh-CN" dirty="0" err="1" smtClean="0"/>
              <a:t>lk</a:t>
            </a:r>
            <a:r>
              <a:rPr lang="en-US" altLang="zh-CN" dirty="0" smtClean="0"/>
              <a:t>/...</a:t>
            </a:r>
            <a:endParaRPr lang="en-US" altLang="zh-CN" dirty="0"/>
          </a:p>
          <a:p>
            <a:r>
              <a:rPr lang="en-US" altLang="zh-CN" dirty="0" smtClean="0"/>
              <a:t>bootable/recovery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wipe_userdata</a:t>
            </a:r>
            <a:r>
              <a:rPr lang="zh-CN" altLang="en-US" dirty="0" smtClean="0"/>
              <a:t>等相关的流程</a:t>
            </a:r>
            <a:endParaRPr lang="en-US" altLang="zh-CN" dirty="0" smtClean="0"/>
          </a:p>
          <a:p>
            <a:pPr lvl="1"/>
            <a:r>
              <a:rPr lang="en-US" altLang="zh-CN" strike="sngStrike" dirty="0" smtClean="0"/>
              <a:t>updata.zip</a:t>
            </a:r>
            <a:endParaRPr lang="en-US" altLang="zh-CN" strike="sngStrike" dirty="0" smtClean="0"/>
          </a:p>
          <a:p>
            <a:pPr lvl="1"/>
            <a:r>
              <a:rPr lang="en-US" altLang="zh-CN" dirty="0" smtClean="0"/>
              <a:t>...</a:t>
            </a:r>
            <a:endParaRPr lang="en-US" altLang="zh-CN" dirty="0"/>
          </a:p>
          <a:p>
            <a:r>
              <a:rPr lang="en-US" altLang="zh-CN" dirty="0" smtClean="0"/>
              <a:t>bootable/recovery/</a:t>
            </a:r>
            <a:r>
              <a:rPr lang="en-US" altLang="zh-CN" dirty="0" err="1" smtClean="0"/>
              <a:t>minui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recovery</a:t>
            </a:r>
            <a:r>
              <a:rPr lang="zh-CN" altLang="en-US" dirty="0" smtClean="0"/>
              <a:t>模式下基本的图形相关的</a:t>
            </a:r>
            <a:r>
              <a:rPr lang="en-US" altLang="zh-CN" dirty="0" smtClean="0"/>
              <a:t>API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NATIVE CRASH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file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not stripped/stripped</a:t>
            </a:r>
            <a:endParaRPr lang="en-US" altLang="zh-CN" dirty="0" smtClean="0"/>
          </a:p>
          <a:p>
            <a:pPr lvl="1"/>
            <a:r>
              <a:rPr lang="en-US" altLang="zh-CN" sz="1200" dirty="0" err="1"/>
              <a:t>vmlinux</a:t>
            </a:r>
            <a:r>
              <a:rPr lang="en-US" altLang="zh-CN" sz="1200" dirty="0"/>
              <a:t>: ELF 64-bit LSB shared object, ARM aarch64, version 1 (SYSV), statically linked, </a:t>
            </a:r>
            <a:r>
              <a:rPr lang="en-US" altLang="zh-CN" sz="1200" dirty="0" err="1"/>
              <a:t>BuildID</a:t>
            </a:r>
            <a:r>
              <a:rPr lang="en-US" altLang="zh-CN" sz="1200" dirty="0"/>
              <a:t>[sha1]=2d06ce291240ddc18ce602430b46e162dc1a2707, with </a:t>
            </a:r>
            <a:r>
              <a:rPr lang="en-US" altLang="zh-CN" sz="1200" dirty="0" err="1"/>
              <a:t>debug_info</a:t>
            </a:r>
            <a:r>
              <a:rPr lang="en-US" altLang="zh-CN" sz="1200" dirty="0"/>
              <a:t>, </a:t>
            </a:r>
            <a:r>
              <a:rPr lang="en-US" altLang="zh-CN" sz="1200" b="1" dirty="0">
                <a:solidFill>
                  <a:srgbClr val="FF0000"/>
                </a:solidFill>
              </a:rPr>
              <a:t>not stripped</a:t>
            </a:r>
            <a:endParaRPr lang="en-US" altLang="zh-CN" sz="1200" b="1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elf </a:t>
            </a:r>
            <a:endParaRPr lang="en-US" altLang="zh-CN" dirty="0" smtClean="0"/>
          </a:p>
          <a:p>
            <a:r>
              <a:rPr lang="en-US" altLang="zh-CN" dirty="0" smtClean="0"/>
              <a:t>so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ko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vmlinux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503197"/>
            <a:ext cx="10056620" cy="48682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REBOOT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altLang="zh-CN" dirty="0" err="1" smtClean="0"/>
              <a:t>pm.reboot</a:t>
            </a:r>
            <a:endParaRPr lang="en-US" altLang="zh-CN" dirty="0"/>
          </a:p>
          <a:p>
            <a:pPr lvl="1"/>
            <a:r>
              <a:rPr lang="en-US" altLang="zh-CN" dirty="0" err="1"/>
              <a:t>adb</a:t>
            </a:r>
            <a:r>
              <a:rPr lang="en-US" altLang="zh-CN" dirty="0"/>
              <a:t> reboot</a:t>
            </a:r>
            <a:endParaRPr lang="en-US" altLang="zh-CN" dirty="0"/>
          </a:p>
          <a:p>
            <a:pPr lvl="1"/>
            <a:r>
              <a:rPr lang="en-US" altLang="zh-CN" dirty="0" err="1"/>
              <a:t>adb</a:t>
            </a:r>
            <a:r>
              <a:rPr lang="en-US" altLang="zh-CN" dirty="0"/>
              <a:t> shell reboot</a:t>
            </a:r>
            <a:endParaRPr lang="en-US" altLang="zh-CN" dirty="0"/>
          </a:p>
          <a:p>
            <a:pPr lvl="1"/>
            <a:r>
              <a:rPr lang="en-US" altLang="zh-CN" dirty="0"/>
              <a:t>stop &amp; start</a:t>
            </a:r>
            <a:endParaRPr lang="en-US" altLang="zh-CN" dirty="0"/>
          </a:p>
          <a:p>
            <a:pPr lvl="1"/>
            <a:r>
              <a:rPr lang="en-US" altLang="zh-CN" dirty="0"/>
              <a:t>kill </a:t>
            </a:r>
            <a:r>
              <a:rPr lang="en-US" altLang="zh-CN" dirty="0" err="1"/>
              <a:t>system_server</a:t>
            </a:r>
            <a:r>
              <a:rPr lang="en-US" altLang="zh-CN" dirty="0"/>
              <a:t>/kill </a:t>
            </a:r>
            <a:r>
              <a:rPr lang="en-US" altLang="zh-CN" dirty="0" err="1"/>
              <a:t>surfaceflinger</a:t>
            </a:r>
            <a:r>
              <a:rPr lang="en-US" altLang="zh-CN" dirty="0"/>
              <a:t>/kill zygote...</a:t>
            </a:r>
            <a:endParaRPr lang="en-US" altLang="zh-CN" dirty="0"/>
          </a:p>
          <a:p>
            <a:pPr lvl="1"/>
            <a:r>
              <a:rPr lang="en-US" altLang="zh-CN" dirty="0"/>
              <a:t>echo </a:t>
            </a:r>
            <a:r>
              <a:rPr lang="en-US" altLang="zh-CN" dirty="0" err="1"/>
              <a:t>i</a:t>
            </a:r>
            <a:r>
              <a:rPr lang="en-US" altLang="zh-CN" dirty="0"/>
              <a:t> &gt; /</a:t>
            </a:r>
            <a:r>
              <a:rPr lang="en-US" altLang="zh-CN" dirty="0" err="1"/>
              <a:t>proc</a:t>
            </a:r>
            <a:r>
              <a:rPr lang="en-US" altLang="zh-CN" dirty="0"/>
              <a:t>/</a:t>
            </a:r>
            <a:r>
              <a:rPr lang="en-US" altLang="zh-CN" dirty="0" err="1"/>
              <a:t>sysrq</a:t>
            </a:r>
            <a:r>
              <a:rPr lang="en-US" altLang="zh-CN" dirty="0"/>
              <a:t>-trigger(kill all tasks)</a:t>
            </a:r>
            <a:endParaRPr lang="en-US" altLang="zh-CN" dirty="0"/>
          </a:p>
          <a:p>
            <a:pPr lvl="1"/>
            <a:r>
              <a:rPr lang="en-US" altLang="zh-CN" dirty="0"/>
              <a:t>echo b &gt; /</a:t>
            </a:r>
            <a:r>
              <a:rPr lang="en-US" altLang="zh-CN" dirty="0" err="1"/>
              <a:t>proc</a:t>
            </a:r>
            <a:r>
              <a:rPr lang="en-US" altLang="zh-CN" dirty="0"/>
              <a:t>/</a:t>
            </a:r>
            <a:r>
              <a:rPr lang="en-US" altLang="zh-CN" dirty="0" err="1"/>
              <a:t>sysrq</a:t>
            </a:r>
            <a:r>
              <a:rPr lang="en-US" altLang="zh-CN" dirty="0"/>
              <a:t>-trigger(reboot)</a:t>
            </a:r>
            <a:endParaRPr lang="en-US" altLang="zh-CN" dirty="0"/>
          </a:p>
          <a:p>
            <a:pPr lvl="1"/>
            <a:r>
              <a:rPr lang="en-US" altLang="zh-CN" dirty="0"/>
              <a:t>echo c &gt; /</a:t>
            </a:r>
            <a:r>
              <a:rPr lang="en-US" altLang="zh-CN" dirty="0" err="1"/>
              <a:t>proc</a:t>
            </a:r>
            <a:r>
              <a:rPr lang="en-US" altLang="zh-CN" dirty="0"/>
              <a:t>/</a:t>
            </a:r>
            <a:r>
              <a:rPr lang="en-US" altLang="zh-CN" dirty="0" err="1"/>
              <a:t>sysrq</a:t>
            </a:r>
            <a:r>
              <a:rPr lang="en-US" altLang="zh-CN" dirty="0"/>
              <a:t>-trigger(crash)</a:t>
            </a:r>
            <a:endParaRPr lang="en-US" altLang="zh-CN" dirty="0"/>
          </a:p>
          <a:p>
            <a:pPr lvl="1"/>
            <a:r>
              <a:rPr lang="en-US" altLang="zh-CN" dirty="0"/>
              <a:t>echo w &gt; /</a:t>
            </a:r>
            <a:r>
              <a:rPr lang="en-US" altLang="zh-CN" dirty="0" err="1"/>
              <a:t>proc</a:t>
            </a:r>
            <a:r>
              <a:rPr lang="en-US" altLang="zh-CN" dirty="0"/>
              <a:t>/</a:t>
            </a:r>
            <a:r>
              <a:rPr lang="en-US" altLang="zh-CN" dirty="0" err="1"/>
              <a:t>sysrq</a:t>
            </a:r>
            <a:r>
              <a:rPr lang="en-US" altLang="zh-CN" dirty="0"/>
              <a:t>-trigger(show blocked tasks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loglevel</a:t>
            </a:r>
            <a:r>
              <a:rPr lang="en-US" altLang="zh-CN" dirty="0" smtClean="0"/>
              <a:t>(0-9</a:t>
            </a:r>
            <a:r>
              <a:rPr lang="en-US" altLang="zh-CN" dirty="0"/>
              <a:t>) </a:t>
            </a:r>
            <a:r>
              <a:rPr lang="en-US" altLang="zh-CN" b="1" dirty="0">
                <a:solidFill>
                  <a:srgbClr val="FF0000"/>
                </a:solidFill>
              </a:rPr>
              <a:t>reboot(b</a:t>
            </a:r>
            <a:r>
              <a:rPr lang="en-US" altLang="zh-CN" dirty="0"/>
              <a:t>) crash(c) terminate-all-tasks(e) memory-full-</a:t>
            </a:r>
            <a:r>
              <a:rPr lang="en-US" altLang="zh-CN" dirty="0" err="1"/>
              <a:t>oom</a:t>
            </a:r>
            <a:r>
              <a:rPr lang="en-US" altLang="zh-CN" dirty="0"/>
              <a:t>-kill(f) kill-all-tasks(</a:t>
            </a:r>
            <a:r>
              <a:rPr lang="en-US" altLang="zh-CN" dirty="0" err="1"/>
              <a:t>i</a:t>
            </a:r>
            <a:r>
              <a:rPr lang="en-US" altLang="zh-CN" dirty="0"/>
              <a:t>) thaw-</a:t>
            </a:r>
            <a:r>
              <a:rPr lang="en-US" altLang="zh-CN" dirty="0" err="1"/>
              <a:t>filesystems</a:t>
            </a:r>
            <a:r>
              <a:rPr lang="en-US" altLang="zh-CN" dirty="0"/>
              <a:t>(j) </a:t>
            </a:r>
            <a:r>
              <a:rPr lang="en-US" altLang="zh-CN" b="1" dirty="0"/>
              <a:t>show-</a:t>
            </a:r>
            <a:r>
              <a:rPr lang="en-US" altLang="zh-CN" b="1" dirty="0" err="1"/>
              <a:t>backtrace</a:t>
            </a:r>
            <a:r>
              <a:rPr lang="en-US" altLang="zh-CN" b="1" dirty="0"/>
              <a:t>-all-active-</a:t>
            </a:r>
            <a:r>
              <a:rPr lang="en-US" altLang="zh-CN" b="1" dirty="0" err="1"/>
              <a:t>cpus</a:t>
            </a:r>
            <a:r>
              <a:rPr lang="en-US" altLang="zh-CN" b="1" dirty="0"/>
              <a:t>(l)</a:t>
            </a:r>
            <a:r>
              <a:rPr lang="en-US" altLang="zh-CN" dirty="0"/>
              <a:t> show-memory-usage(m) nice-all-RT-tasks(n) </a:t>
            </a:r>
            <a:r>
              <a:rPr lang="en-US" altLang="zh-CN" dirty="0" err="1"/>
              <a:t>poweroff</a:t>
            </a:r>
            <a:r>
              <a:rPr lang="en-US" altLang="zh-CN" dirty="0"/>
              <a:t>(o) show-registers(p) show-all-timers(q) sync(s) </a:t>
            </a:r>
            <a:r>
              <a:rPr lang="en-US" altLang="zh-CN" b="1" dirty="0"/>
              <a:t>show-task-states(t</a:t>
            </a:r>
            <a:r>
              <a:rPr lang="en-US" altLang="zh-CN" dirty="0"/>
              <a:t>) unmount(u) </a:t>
            </a:r>
            <a:r>
              <a:rPr lang="en-US" altLang="zh-CN" b="1" dirty="0"/>
              <a:t>show-blocked-tasks(w)</a:t>
            </a:r>
            <a:r>
              <a:rPr lang="en-US" altLang="zh-CN" dirty="0"/>
              <a:t> dump-</a:t>
            </a:r>
            <a:r>
              <a:rPr lang="en-US" altLang="zh-CN" dirty="0" err="1"/>
              <a:t>ftrace</a:t>
            </a:r>
            <a:r>
              <a:rPr lang="en-US" altLang="zh-CN" dirty="0"/>
              <a:t>-buffer(z) </a:t>
            </a:r>
            <a:endParaRPr lang="en-US" altLang="zh-CN" dirty="0"/>
          </a:p>
          <a:p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 REBOOT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stop &amp; </a:t>
            </a:r>
            <a:r>
              <a:rPr lang="en-US" altLang="zh-CN" dirty="0" smtClean="0"/>
              <a:t>start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toolbox</a:t>
            </a:r>
            <a:endParaRPr lang="en-US" altLang="zh-CN" dirty="0" smtClean="0"/>
          </a:p>
          <a:p>
            <a:pPr lvl="2"/>
            <a:r>
              <a:rPr lang="en-US" altLang="zh-CN" dirty="0" err="1"/>
              <a:t>getprop</a:t>
            </a:r>
            <a:r>
              <a:rPr lang="en-US" altLang="zh-CN" dirty="0"/>
              <a:t> </a:t>
            </a:r>
            <a:r>
              <a:rPr lang="en-US" altLang="zh-CN" dirty="0" err="1"/>
              <a:t>modprobe</a:t>
            </a:r>
            <a:r>
              <a:rPr lang="en-US" altLang="zh-CN" dirty="0"/>
              <a:t> </a:t>
            </a:r>
            <a:r>
              <a:rPr lang="en-US" altLang="zh-CN" dirty="0" err="1"/>
              <a:t>setprop</a:t>
            </a:r>
            <a:r>
              <a:rPr lang="en-US" altLang="zh-CN" dirty="0"/>
              <a:t> start stop toolbox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ctl.start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ctl.stop</a:t>
            </a:r>
            <a:endParaRPr lang="en-US" altLang="zh-CN" dirty="0" smtClean="0"/>
          </a:p>
          <a:p>
            <a:pPr lvl="2"/>
            <a:r>
              <a:rPr lang="en-US" altLang="zh-CN" dirty="0"/>
              <a:t>android::base::</a:t>
            </a:r>
            <a:r>
              <a:rPr lang="en-US" altLang="zh-CN" dirty="0" err="1"/>
              <a:t>SetProperty</a:t>
            </a:r>
            <a:r>
              <a:rPr lang="en-US" altLang="zh-CN" dirty="0"/>
              <a:t>(start ? "</a:t>
            </a:r>
            <a:r>
              <a:rPr lang="en-US" altLang="zh-CN" dirty="0" err="1"/>
              <a:t>ctl.start</a:t>
            </a:r>
            <a:r>
              <a:rPr lang="en-US" altLang="zh-CN" dirty="0"/>
              <a:t>" : "</a:t>
            </a:r>
            <a:r>
              <a:rPr lang="en-US" altLang="zh-CN" dirty="0" err="1"/>
              <a:t>ctl.stop</a:t>
            </a:r>
            <a:r>
              <a:rPr lang="en-US" altLang="zh-CN" dirty="0"/>
              <a:t>", service)</a:t>
            </a:r>
            <a:endParaRPr lang="en-US" altLang="zh-CN" dirty="0"/>
          </a:p>
          <a:p>
            <a:r>
              <a:rPr lang="en-US" altLang="zh-CN" dirty="0" smtClean="0"/>
              <a:t>Android reboot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kill </a:t>
            </a:r>
            <a:r>
              <a:rPr lang="en-US" altLang="zh-CN" dirty="0" err="1" smtClean="0"/>
              <a:t>system_server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kill </a:t>
            </a:r>
            <a:r>
              <a:rPr lang="en-US" altLang="zh-CN" dirty="0" err="1" smtClean="0"/>
              <a:t>surfaceflinger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kill zygote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kill </a:t>
            </a:r>
            <a:r>
              <a:rPr lang="en-US" altLang="zh-CN" dirty="0" err="1" smtClean="0"/>
              <a:t>audioserver</a:t>
            </a:r>
            <a:endParaRPr lang="en-US" altLang="zh-CN" dirty="0"/>
          </a:p>
          <a:p>
            <a:pPr lvl="1"/>
            <a:r>
              <a:rPr lang="en-US" altLang="zh-CN" dirty="0" smtClean="0"/>
              <a:t>kill </a:t>
            </a:r>
            <a:r>
              <a:rPr lang="en-US" altLang="zh-CN" dirty="0" err="1"/>
              <a:t>netd</a:t>
            </a:r>
            <a:r>
              <a:rPr lang="en-US" altLang="zh-CN" sz="1300" dirty="0" smtClean="0">
                <a:solidFill>
                  <a:srgbClr val="FF0000"/>
                </a:solidFill>
              </a:rPr>
              <a:t>(capabilities </a:t>
            </a:r>
            <a:r>
              <a:rPr lang="en-US" altLang="zh-CN" sz="1300" dirty="0">
                <a:solidFill>
                  <a:srgbClr val="FF0000"/>
                </a:solidFill>
              </a:rPr>
              <a:t>CHOWN DAC_OVERRIDE DAC_READ_SEARCH FOWNER IPC_LOCK KILL NET_ADMIN NET_BIND_SERVICE NET_RAW SETUID SETGID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lvl="2"/>
            <a:r>
              <a:rPr lang="en-US" altLang="zh-CN" dirty="0" err="1"/>
              <a:t>onrestart</a:t>
            </a:r>
            <a:r>
              <a:rPr lang="en-US" altLang="zh-CN" dirty="0"/>
              <a:t> restart zygote</a:t>
            </a:r>
            <a:endParaRPr lang="en-US" altLang="zh-CN" dirty="0"/>
          </a:p>
          <a:p>
            <a:pPr lvl="2"/>
            <a:r>
              <a:rPr lang="en-US" altLang="zh-CN" dirty="0" err="1" smtClean="0"/>
              <a:t>onrestart</a:t>
            </a:r>
            <a:r>
              <a:rPr lang="en-US" altLang="zh-CN" dirty="0" smtClean="0"/>
              <a:t> </a:t>
            </a:r>
            <a:r>
              <a:rPr lang="en-US" altLang="zh-CN" dirty="0"/>
              <a:t>restart </a:t>
            </a:r>
            <a:r>
              <a:rPr lang="en-US" altLang="zh-CN" dirty="0" err="1"/>
              <a:t>zygote_secondary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REBOOT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pidof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system_server</a:t>
            </a:r>
            <a:endParaRPr lang="en-US" altLang="zh-CN" dirty="0" smtClean="0"/>
          </a:p>
          <a:p>
            <a:pPr lvl="1"/>
            <a:r>
              <a:rPr lang="en-US" altLang="zh-CN" dirty="0" err="1"/>
              <a:t>pid</a:t>
            </a:r>
            <a:endParaRPr lang="en-US" altLang="zh-CN" dirty="0" smtClean="0"/>
          </a:p>
          <a:p>
            <a:r>
              <a:rPr lang="en-US" altLang="zh-CN" dirty="0" err="1" smtClean="0"/>
              <a:t>getprop</a:t>
            </a:r>
            <a:r>
              <a:rPr lang="en-US" altLang="zh-CN" dirty="0" smtClean="0"/>
              <a:t> | </a:t>
            </a:r>
            <a:r>
              <a:rPr lang="en-US" altLang="zh-CN" dirty="0" err="1" smtClean="0"/>
              <a:t>grep</a:t>
            </a:r>
            <a:r>
              <a:rPr lang="en-US" altLang="zh-CN" dirty="0" smtClean="0"/>
              <a:t> reason</a:t>
            </a:r>
            <a:endParaRPr lang="en-US" altLang="zh-CN" dirty="0" smtClean="0"/>
          </a:p>
          <a:p>
            <a:pPr lvl="1"/>
            <a:r>
              <a:rPr lang="en-US" altLang="zh-CN" dirty="0"/>
              <a:t>[</a:t>
            </a:r>
            <a:r>
              <a:rPr lang="en-US" altLang="zh-CN" dirty="0" err="1"/>
              <a:t>sys.boot.reason</a:t>
            </a:r>
            <a:r>
              <a:rPr lang="en-US" altLang="zh-CN" dirty="0"/>
              <a:t>]: [</a:t>
            </a:r>
            <a:r>
              <a:rPr lang="en-US" altLang="zh-CN" dirty="0" err="1"/>
              <a:t>reboot,userrequested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手动电源键选择重启</a:t>
            </a:r>
            <a:endParaRPr lang="en-US" altLang="zh-CN" dirty="0" smtClean="0"/>
          </a:p>
          <a:p>
            <a:r>
              <a:rPr lang="en-US" altLang="zh-CN" dirty="0" err="1" smtClean="0"/>
              <a:t>adb</a:t>
            </a:r>
            <a:r>
              <a:rPr lang="en-US" altLang="zh-CN" dirty="0" smtClean="0"/>
              <a:t> shell logcat –b system</a:t>
            </a:r>
            <a:endParaRPr lang="en-US" altLang="zh-CN" dirty="0" smtClean="0"/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Slog.i</a:t>
            </a:r>
            <a:r>
              <a:rPr lang="en-US" altLang="zh-CN" dirty="0">
                <a:solidFill>
                  <a:srgbClr val="FF0000"/>
                </a:solidFill>
              </a:rPr>
              <a:t>(TAG, "Entered the Android system server</a:t>
            </a:r>
            <a:r>
              <a:rPr lang="en-US" altLang="zh-CN" dirty="0" smtClean="0">
                <a:solidFill>
                  <a:srgbClr val="FF0000"/>
                </a:solidFill>
              </a:rPr>
              <a:t>!");</a:t>
            </a:r>
            <a:endParaRPr lang="en-US" altLang="zh-CN" dirty="0" smtClean="0"/>
          </a:p>
          <a:p>
            <a:r>
              <a:rPr lang="en-US" altLang="zh-CN" dirty="0" err="1" smtClean="0"/>
              <a:t>adb</a:t>
            </a:r>
            <a:r>
              <a:rPr lang="en-US" altLang="zh-CN" dirty="0" smtClean="0"/>
              <a:t> shell logcat –b kernel/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shell cat /</a:t>
            </a:r>
            <a:r>
              <a:rPr lang="en-US" altLang="zh-CN" dirty="0" err="1" smtClean="0"/>
              <a:t>proc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kmsg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高通平台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PMIC ON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最近三次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MTK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PANIC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z="1600" dirty="0" smtClean="0"/>
              <a:t>高通</a:t>
            </a:r>
            <a:r>
              <a:rPr lang="en-US" altLang="zh-CN" sz="1600" dirty="0" smtClean="0"/>
              <a:t>/MTK</a:t>
            </a:r>
            <a:r>
              <a:rPr lang="zh-CN" altLang="en-US" sz="1600" dirty="0" smtClean="0"/>
              <a:t>平台工具</a:t>
            </a:r>
            <a:r>
              <a:rPr lang="zh-CN" altLang="en-US" sz="1600" dirty="0"/>
              <a:t>抓取</a:t>
            </a:r>
            <a:r>
              <a:rPr lang="zh-CN" altLang="en-US" sz="1600" dirty="0" smtClean="0"/>
              <a:t>解析</a:t>
            </a:r>
            <a:r>
              <a:rPr lang="en-US" altLang="zh-CN" sz="1600" dirty="0" smtClean="0"/>
              <a:t>dump</a:t>
            </a:r>
            <a:endParaRPr lang="en-US" altLang="zh-CN" sz="1600" dirty="0" smtClean="0"/>
          </a:p>
          <a:p>
            <a:pPr lvl="1"/>
            <a:r>
              <a:rPr lang="zh-CN" altLang="en-US" sz="1200" dirty="0" smtClean="0"/>
              <a:t>抓取死机</a:t>
            </a:r>
            <a:r>
              <a:rPr lang="en-US" altLang="zh-CN" sz="1200" dirty="0" smtClean="0"/>
              <a:t>dump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获取</a:t>
            </a:r>
            <a:r>
              <a:rPr lang="en-US" altLang="zh-CN" sz="1200" dirty="0" err="1" smtClean="0"/>
              <a:t>vmlinux</a:t>
            </a:r>
            <a:r>
              <a:rPr lang="zh-CN" altLang="en-US" sz="1200" dirty="0" smtClean="0"/>
              <a:t>符号表（符号</a:t>
            </a:r>
            <a:r>
              <a:rPr lang="en-US" altLang="zh-CN" sz="1200" dirty="0" err="1" smtClean="0"/>
              <a:t>ko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r>
              <a:rPr lang="en-US" altLang="zh-CN" sz="1600" dirty="0" err="1" smtClean="0"/>
              <a:t>dmsg</a:t>
            </a:r>
            <a:r>
              <a:rPr lang="zh-CN" altLang="en-US" sz="1600" dirty="0" smtClean="0"/>
              <a:t>中查找</a:t>
            </a:r>
            <a:r>
              <a:rPr lang="en-US" altLang="zh-CN" sz="1600" dirty="0" smtClean="0"/>
              <a:t>panic</a:t>
            </a:r>
            <a:r>
              <a:rPr lang="zh-CN" altLang="en-US" sz="1600" dirty="0" smtClean="0"/>
              <a:t>关键字</a:t>
            </a:r>
            <a:endParaRPr lang="en-US" altLang="zh-CN" sz="1600" dirty="0" smtClean="0"/>
          </a:p>
          <a:p>
            <a:r>
              <a:rPr lang="zh-CN" altLang="en-US" sz="1600" dirty="0" smtClean="0"/>
              <a:t>找到任务的</a:t>
            </a:r>
            <a:r>
              <a:rPr lang="en-US" altLang="zh-CN" sz="1600" dirty="0" smtClean="0"/>
              <a:t>task</a:t>
            </a:r>
            <a:r>
              <a:rPr lang="zh-CN" altLang="en-US" sz="1600" dirty="0" smtClean="0"/>
              <a:t>号</a:t>
            </a:r>
            <a:endParaRPr lang="en-US" altLang="zh-CN" sz="1600" dirty="0" smtClean="0"/>
          </a:p>
          <a:p>
            <a:r>
              <a:rPr lang="zh-CN" altLang="en-US" sz="1600" dirty="0" smtClean="0"/>
              <a:t>确认任务的堆栈</a:t>
            </a:r>
            <a:endParaRPr lang="en-US" altLang="zh-CN" sz="1600" dirty="0" smtClean="0"/>
          </a:p>
          <a:p>
            <a:r>
              <a:rPr lang="zh-CN" altLang="en-US" sz="1600" dirty="0" smtClean="0"/>
              <a:t>继续查找堆栈涉及的相关关键字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600" dirty="0"/>
          </a:p>
          <a:p>
            <a:r>
              <a:rPr lang="zh-CN" altLang="en-US" sz="1600" b="1" dirty="0" smtClean="0">
                <a:solidFill>
                  <a:srgbClr val="FF0000"/>
                </a:solidFill>
              </a:rPr>
              <a:t>用户空间主动触发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1200" dirty="0" err="1" smtClean="0"/>
              <a:t>llkd</a:t>
            </a:r>
            <a:endParaRPr lang="en-US" altLang="zh-CN" sz="800" dirty="0"/>
          </a:p>
          <a:p>
            <a:pPr lvl="2"/>
            <a:r>
              <a:rPr lang="en-US" altLang="zh-CN" sz="1200" b="1" dirty="0" smtClean="0"/>
              <a:t>echo c &gt; /</a:t>
            </a:r>
            <a:r>
              <a:rPr lang="en-US" altLang="zh-CN" sz="1200" b="1" dirty="0" err="1" smtClean="0"/>
              <a:t>proc</a:t>
            </a:r>
            <a:r>
              <a:rPr lang="en-US" altLang="zh-CN" sz="1200" b="1" dirty="0" smtClean="0"/>
              <a:t>/</a:t>
            </a:r>
            <a:r>
              <a:rPr lang="en-US" altLang="zh-CN" sz="1200" b="1" dirty="0" err="1" smtClean="0"/>
              <a:t>sysrq</a:t>
            </a:r>
            <a:r>
              <a:rPr lang="en-US" altLang="zh-CN" sz="1200" b="1" dirty="0" smtClean="0"/>
              <a:t>-trigger</a:t>
            </a:r>
            <a:endParaRPr lang="en-US" altLang="zh-CN" sz="1200" b="1" dirty="0" smtClean="0"/>
          </a:p>
          <a:p>
            <a:pPr lvl="2"/>
            <a:r>
              <a:rPr lang="en-US" altLang="zh-CN" sz="1200" dirty="0" smtClean="0"/>
              <a:t>echo d</a:t>
            </a:r>
            <a:endParaRPr lang="en-US" altLang="zh-CN" sz="1200" dirty="0" smtClean="0"/>
          </a:p>
          <a:p>
            <a:pPr lvl="2"/>
            <a:r>
              <a:rPr lang="en-US" altLang="zh-CN" sz="1200" dirty="0" smtClean="0"/>
              <a:t>echo w</a:t>
            </a:r>
            <a:endParaRPr lang="en-US" altLang="zh-CN" sz="1200" dirty="0" smtClean="0"/>
          </a:p>
          <a:p>
            <a:pPr lvl="2"/>
            <a:r>
              <a:rPr lang="en-US" altLang="zh-CN" sz="1200" dirty="0" smtClean="0"/>
              <a:t>echo t</a:t>
            </a:r>
            <a:endParaRPr lang="en-US" altLang="zh-CN" sz="1200" dirty="0" smtClean="0"/>
          </a:p>
          <a:p>
            <a:pPr lvl="1"/>
            <a:r>
              <a:rPr lang="en-US" altLang="zh-CN" sz="1600" dirty="0" err="1" smtClean="0"/>
              <a:t>system_server</a:t>
            </a:r>
            <a:r>
              <a:rPr lang="zh-CN" altLang="en-US" sz="1600" dirty="0"/>
              <a:t>何时</a:t>
            </a:r>
            <a:r>
              <a:rPr lang="zh-CN" altLang="en-US" sz="1600" dirty="0" smtClean="0"/>
              <a:t>触发</a:t>
            </a:r>
            <a:endParaRPr lang="en-US" altLang="zh-CN" sz="1600" dirty="0" smtClean="0"/>
          </a:p>
          <a:p>
            <a:pPr lvl="2"/>
            <a:r>
              <a:rPr lang="en-US" altLang="zh-CN" sz="1200" dirty="0" smtClean="0"/>
              <a:t>watchdog.java</a:t>
            </a:r>
            <a:endParaRPr lang="en-US" altLang="zh-CN" sz="1200" dirty="0" smtClean="0"/>
          </a:p>
          <a:p>
            <a:pPr lvl="2"/>
            <a:endParaRPr lang="en-US" altLang="zh-CN" sz="1200" dirty="0"/>
          </a:p>
          <a:p>
            <a:r>
              <a:rPr lang="zh-CN" altLang="en-US" sz="2000" dirty="0" smtClean="0"/>
              <a:t>调整</a:t>
            </a:r>
            <a:r>
              <a:rPr lang="en-US" altLang="zh-CN" sz="2000" dirty="0" smtClean="0"/>
              <a:t>watchdog</a:t>
            </a:r>
            <a:r>
              <a:rPr lang="zh-CN" altLang="en-US" sz="2000" dirty="0" smtClean="0"/>
              <a:t>的时间</a:t>
            </a:r>
            <a:endParaRPr lang="en-US" altLang="zh-CN" sz="2000" dirty="0" smtClean="0"/>
          </a:p>
          <a:p>
            <a:pPr lvl="1"/>
            <a:r>
              <a:rPr lang="en-US" altLang="zh-CN" sz="1600" dirty="0" err="1" smtClean="0"/>
              <a:t>system_server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kernel</a:t>
            </a:r>
            <a:endParaRPr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0709" y="3219285"/>
            <a:ext cx="6373091" cy="2957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 </a:t>
            </a:r>
            <a:r>
              <a:rPr lang="en-US" altLang="zh-CN" dirty="0" err="1"/>
              <a:t>i</a:t>
            </a:r>
            <a:r>
              <a:rPr lang="en-US" altLang="zh-CN" dirty="0" err="1" smtClean="0"/>
              <a:t>nit</a:t>
            </a:r>
            <a:r>
              <a:rPr lang="en-US" altLang="zh-CN" dirty="0" smtClean="0"/>
              <a:t> </a:t>
            </a:r>
            <a:r>
              <a:rPr lang="en-US" altLang="zh-CN" dirty="0"/>
              <a:t>Language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/>
              <a:t>/</a:t>
            </a:r>
            <a:r>
              <a:rPr lang="en-US" altLang="zh-CN" sz="1600" dirty="0" smtClean="0"/>
              <a:t>system/core/init/README.md</a:t>
            </a:r>
            <a:endParaRPr lang="en-US" altLang="zh-CN" sz="1600" dirty="0" smtClean="0"/>
          </a:p>
          <a:p>
            <a:r>
              <a:rPr lang="en-US" altLang="zh-CN" sz="1600" dirty="0" smtClean="0"/>
              <a:t>/system/core/</a:t>
            </a:r>
            <a:r>
              <a:rPr lang="en-US" altLang="zh-CN" sz="1600" dirty="0" err="1" smtClean="0"/>
              <a:t>rootdir</a:t>
            </a:r>
            <a:r>
              <a:rPr lang="en-US" altLang="zh-CN" sz="1600" dirty="0" smtClean="0"/>
              <a:t>/</a:t>
            </a:r>
            <a:r>
              <a:rPr lang="en-US" altLang="zh-CN" sz="1600" dirty="0" err="1" smtClean="0"/>
              <a:t>init.rc</a:t>
            </a:r>
            <a:endParaRPr lang="en-US" altLang="zh-CN" sz="1600" dirty="0"/>
          </a:p>
          <a:p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1</a:t>
            </a:r>
            <a:r>
              <a:rPr lang="en-US" altLang="zh-CN" sz="1600" dirty="0"/>
              <a:t>. /system/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/ is for </a:t>
            </a:r>
            <a:r>
              <a:rPr lang="en-US" altLang="zh-CN" sz="1600" b="1" dirty="0"/>
              <a:t>core system </a:t>
            </a:r>
            <a:r>
              <a:rPr lang="en-US" altLang="zh-CN" sz="1600" dirty="0" smtClean="0"/>
              <a:t>items</a:t>
            </a:r>
            <a:endParaRPr lang="en-US" altLang="zh-CN" sz="1600" dirty="0" smtClean="0"/>
          </a:p>
          <a:p>
            <a:pPr lvl="1"/>
            <a:r>
              <a:rPr lang="en-US" altLang="zh-CN" sz="1200" dirty="0" err="1"/>
              <a:t>SurfaceFlinger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MediaService</a:t>
            </a:r>
            <a:r>
              <a:rPr lang="en-US" altLang="zh-CN" sz="1200" dirty="0"/>
              <a:t>, and </a:t>
            </a:r>
            <a:r>
              <a:rPr lang="en-US" altLang="zh-CN" sz="1200" dirty="0" err="1"/>
              <a:t>logd</a:t>
            </a:r>
            <a:r>
              <a:rPr lang="en-US" altLang="zh-CN" sz="1200" dirty="0"/>
              <a:t>.</a:t>
            </a:r>
            <a:endParaRPr lang="en-US" altLang="zh-CN" sz="1200" dirty="0" smtClean="0"/>
          </a:p>
          <a:p>
            <a:r>
              <a:rPr lang="en-US" altLang="zh-CN" sz="1600" dirty="0"/>
              <a:t>2. /vendor/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/ is for </a:t>
            </a:r>
            <a:r>
              <a:rPr lang="en-US" altLang="zh-CN" sz="1600" b="1" dirty="0" err="1"/>
              <a:t>SoC</a:t>
            </a:r>
            <a:r>
              <a:rPr lang="en-US" altLang="zh-CN" sz="1600" b="1" dirty="0"/>
              <a:t> vendor </a:t>
            </a:r>
            <a:r>
              <a:rPr lang="en-US" altLang="zh-CN" sz="1600" dirty="0" smtClean="0"/>
              <a:t>items</a:t>
            </a:r>
            <a:endParaRPr lang="en-US" altLang="zh-CN" sz="1600" dirty="0" smtClean="0"/>
          </a:p>
          <a:p>
            <a:pPr lvl="1"/>
            <a:r>
              <a:rPr lang="en-US" altLang="zh-CN" sz="1200" dirty="0"/>
              <a:t>core </a:t>
            </a:r>
            <a:r>
              <a:rPr lang="en-US" altLang="zh-CN" sz="1200" dirty="0" err="1"/>
              <a:t>SoC</a:t>
            </a:r>
            <a:r>
              <a:rPr lang="en-US" altLang="zh-CN" sz="1200" dirty="0"/>
              <a:t> functionality.</a:t>
            </a:r>
            <a:endParaRPr lang="en-US" altLang="zh-CN" sz="1200" dirty="0" smtClean="0"/>
          </a:p>
          <a:p>
            <a:r>
              <a:rPr lang="en-US" altLang="zh-CN" sz="1600" dirty="0"/>
              <a:t>3. /</a:t>
            </a:r>
            <a:r>
              <a:rPr lang="en-US" altLang="zh-CN" sz="1600" dirty="0" err="1"/>
              <a:t>odm</a:t>
            </a:r>
            <a:r>
              <a:rPr lang="en-US" altLang="zh-CN" sz="1600" dirty="0"/>
              <a:t>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/ is for </a:t>
            </a:r>
            <a:r>
              <a:rPr lang="en-US" altLang="zh-CN" sz="1600" b="1" dirty="0"/>
              <a:t>device manufacturer </a:t>
            </a:r>
            <a:r>
              <a:rPr lang="en-US" altLang="zh-CN" sz="1600" dirty="0" smtClean="0"/>
              <a:t>items</a:t>
            </a:r>
            <a:endParaRPr lang="en-US" altLang="zh-CN" sz="1600" dirty="0" smtClean="0"/>
          </a:p>
          <a:p>
            <a:pPr lvl="1"/>
            <a:r>
              <a:rPr lang="en-US" altLang="zh-CN" sz="1200" dirty="0"/>
              <a:t>motion sensor or other </a:t>
            </a:r>
            <a:r>
              <a:rPr lang="en-US" altLang="zh-CN" sz="1200" dirty="0" smtClean="0"/>
              <a:t>peripheral functionality</a:t>
            </a:r>
            <a:r>
              <a:rPr lang="en-US" altLang="zh-CN" sz="1200" dirty="0"/>
              <a:t>.</a:t>
            </a:r>
            <a:endParaRPr lang="en-US" altLang="zh-CN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 </a:t>
            </a:r>
            <a:r>
              <a:rPr lang="en-US" altLang="zh-CN" dirty="0" err="1"/>
              <a:t>Init</a:t>
            </a:r>
            <a:r>
              <a:rPr lang="en-US" altLang="zh-CN" dirty="0"/>
              <a:t> Language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600" dirty="0" smtClean="0"/>
              <a:t>import *.</a:t>
            </a:r>
            <a:r>
              <a:rPr lang="en-US" altLang="zh-CN" sz="1600" dirty="0" err="1" smtClean="0"/>
              <a:t>rc</a:t>
            </a:r>
            <a:endParaRPr lang="en-US" altLang="zh-CN" sz="1600" dirty="0" smtClean="0"/>
          </a:p>
          <a:p>
            <a:r>
              <a:rPr lang="en-US" altLang="zh-CN" sz="1600" dirty="0" smtClean="0"/>
              <a:t>Actions</a:t>
            </a:r>
            <a:endParaRPr lang="en-US" altLang="zh-CN" sz="1200" dirty="0"/>
          </a:p>
          <a:p>
            <a:pPr lvl="1"/>
            <a:r>
              <a:rPr lang="en-US" altLang="zh-CN" sz="1200" dirty="0"/>
              <a:t>on &lt;trigger&gt; [&amp;&amp; &lt;trigger&gt;]*</a:t>
            </a:r>
            <a:endParaRPr lang="en-US" altLang="zh-CN" sz="1200" dirty="0"/>
          </a:p>
          <a:p>
            <a:pPr lvl="2"/>
            <a:r>
              <a:rPr lang="en-US" altLang="zh-CN" sz="800" dirty="0" smtClean="0"/>
              <a:t>&lt;</a:t>
            </a:r>
            <a:r>
              <a:rPr lang="en-US" altLang="zh-CN" sz="800" dirty="0"/>
              <a:t>command&gt;</a:t>
            </a:r>
            <a:endParaRPr lang="en-US" altLang="zh-CN" sz="800" dirty="0"/>
          </a:p>
          <a:p>
            <a:pPr lvl="2"/>
            <a:r>
              <a:rPr lang="en-US" altLang="zh-CN" sz="800" dirty="0"/>
              <a:t>&lt;command&gt;</a:t>
            </a:r>
            <a:endParaRPr lang="en-US" altLang="zh-CN" sz="800" dirty="0"/>
          </a:p>
          <a:p>
            <a:r>
              <a:rPr lang="en-US" altLang="zh-CN" sz="1600" dirty="0" smtClean="0"/>
              <a:t>service </a:t>
            </a:r>
            <a:r>
              <a:rPr lang="en-US" altLang="zh-CN" sz="1600" dirty="0"/>
              <a:t>&lt;name&gt; &lt;pathname&gt; [ &lt;argument&gt; ]*</a:t>
            </a:r>
            <a:endParaRPr lang="en-US" altLang="zh-CN" sz="1600" dirty="0"/>
          </a:p>
          <a:p>
            <a:pPr lvl="1"/>
            <a:r>
              <a:rPr lang="en-US" altLang="zh-CN" sz="1200" dirty="0"/>
              <a:t>&lt;option&gt;</a:t>
            </a:r>
            <a:endParaRPr lang="en-US" altLang="zh-CN" sz="1200" dirty="0"/>
          </a:p>
          <a:p>
            <a:pPr lvl="1"/>
            <a:r>
              <a:rPr lang="en-US" altLang="zh-CN" sz="1200" dirty="0"/>
              <a:t>&lt;option&gt;</a:t>
            </a:r>
            <a:endParaRPr lang="en-US" altLang="zh-CN" sz="1200" dirty="0"/>
          </a:p>
          <a:p>
            <a:r>
              <a:rPr lang="en-US" altLang="zh-CN" sz="1600" dirty="0" smtClean="0"/>
              <a:t>Options</a:t>
            </a:r>
            <a:endParaRPr lang="en-US" altLang="zh-CN" sz="1600" dirty="0" smtClean="0"/>
          </a:p>
          <a:p>
            <a:pPr lvl="2"/>
            <a:r>
              <a:rPr lang="en-US" altLang="zh-CN" sz="1000" dirty="0" smtClean="0"/>
              <a:t>capabilities	http</a:t>
            </a:r>
            <a:r>
              <a:rPr lang="en-US" altLang="zh-CN" sz="1000" dirty="0"/>
              <a:t>://man7.org/linux/man-pages/man7/capabilities.7.html</a:t>
            </a:r>
            <a:endParaRPr lang="en-US" altLang="zh-CN" sz="1000" dirty="0"/>
          </a:p>
          <a:p>
            <a:pPr lvl="2"/>
            <a:r>
              <a:rPr lang="en-US" altLang="zh-CN" sz="1000" dirty="0"/>
              <a:t>class &lt;name&gt; [ &lt;name&gt;\* </a:t>
            </a:r>
            <a:r>
              <a:rPr lang="en-US" altLang="zh-CN" sz="1000" dirty="0" smtClean="0"/>
              <a:t>]</a:t>
            </a:r>
            <a:endParaRPr lang="en-US" altLang="zh-CN" sz="1000" dirty="0" smtClean="0"/>
          </a:p>
          <a:p>
            <a:pPr lvl="2"/>
            <a:r>
              <a:rPr lang="en-US" altLang="zh-CN" sz="1000" dirty="0"/>
              <a:t>console [&lt;console</a:t>
            </a:r>
            <a:r>
              <a:rPr lang="en-US" altLang="zh-CN" sz="1000" dirty="0" smtClean="0"/>
              <a:t>&gt;]</a:t>
            </a:r>
            <a:endParaRPr lang="en-US" altLang="zh-CN" sz="1000" dirty="0" smtClean="0"/>
          </a:p>
          <a:p>
            <a:pPr lvl="2"/>
            <a:r>
              <a:rPr lang="en-US" altLang="zh-CN" sz="1000" b="1" dirty="0">
                <a:solidFill>
                  <a:srgbClr val="FF0000"/>
                </a:solidFill>
              </a:rPr>
              <a:t>critical</a:t>
            </a:r>
            <a:r>
              <a:rPr lang="en-US" altLang="zh-CN" sz="1000" dirty="0"/>
              <a:t> [window=&lt;fatal crash window </a:t>
            </a:r>
            <a:r>
              <a:rPr lang="en-US" altLang="zh-CN" sz="1000" dirty="0" err="1"/>
              <a:t>mins</a:t>
            </a:r>
            <a:r>
              <a:rPr lang="en-US" altLang="zh-CN" sz="1000" dirty="0"/>
              <a:t>&gt;] [target=&lt;fatal reboot target</a:t>
            </a:r>
            <a:r>
              <a:rPr lang="en-US" altLang="zh-CN" sz="1000" dirty="0" smtClean="0"/>
              <a:t>&gt;]</a:t>
            </a:r>
            <a:r>
              <a:rPr lang="en-US" altLang="zh-CN" sz="1000" dirty="0" smtClean="0">
                <a:hlinkClick r:id="rId1" action="ppaction://hlinksldjump"/>
              </a:rPr>
              <a:t>Android</a:t>
            </a:r>
            <a:r>
              <a:rPr lang="zh-CN" altLang="en-US" sz="1000" dirty="0" smtClean="0">
                <a:hlinkClick r:id="rId1" action="ppaction://hlinksldjump"/>
              </a:rPr>
              <a:t>开机流程 </a:t>
            </a:r>
            <a:r>
              <a:rPr lang="en-US" altLang="zh-CN" sz="1000" dirty="0" err="1" smtClean="0">
                <a:hlinkClick r:id="rId1" action="ppaction://hlinksldjump"/>
              </a:rPr>
              <a:t>init</a:t>
            </a:r>
            <a:r>
              <a:rPr lang="en-US" altLang="zh-CN" sz="1000" dirty="0" smtClean="0">
                <a:hlinkClick r:id="rId1" action="ppaction://hlinksldjump"/>
              </a:rPr>
              <a:t>/apex/rollback</a:t>
            </a:r>
            <a:endParaRPr lang="en-US" altLang="zh-CN" sz="1000" dirty="0" smtClean="0"/>
          </a:p>
          <a:p>
            <a:pPr lvl="3"/>
            <a:r>
              <a:rPr lang="en-US" altLang="zh-CN" sz="1000" dirty="0"/>
              <a:t>critical window=${</a:t>
            </a:r>
            <a:r>
              <a:rPr lang="en-US" altLang="zh-CN" sz="1000" dirty="0" err="1"/>
              <a:t>zygote.critical_window.minute</a:t>
            </a:r>
            <a:r>
              <a:rPr lang="en-US" altLang="zh-CN" sz="1000" dirty="0"/>
              <a:t>:-off} target=zygote-fatal</a:t>
            </a:r>
            <a:endParaRPr lang="en-US" altLang="zh-CN" sz="1000" dirty="0" smtClean="0"/>
          </a:p>
          <a:p>
            <a:pPr lvl="2"/>
            <a:r>
              <a:rPr lang="en-US" altLang="zh-CN" sz="1000" b="1" dirty="0" smtClean="0">
                <a:solidFill>
                  <a:srgbClr val="FF0000"/>
                </a:solidFill>
              </a:rPr>
              <a:t>disabled</a:t>
            </a:r>
            <a:endParaRPr lang="en-US" altLang="zh-CN" sz="1000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sz="1000" b="1" dirty="0" err="1" smtClean="0">
                <a:solidFill>
                  <a:srgbClr val="FF0000"/>
                </a:solidFill>
              </a:rPr>
              <a:t>oneshot</a:t>
            </a:r>
            <a:endParaRPr lang="en-US" altLang="zh-CN" sz="1000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sz="1000" b="1" dirty="0" err="1" smtClean="0">
                <a:solidFill>
                  <a:srgbClr val="FF0000"/>
                </a:solidFill>
              </a:rPr>
              <a:t>onrestart</a:t>
            </a:r>
            <a:endParaRPr lang="en-US" altLang="zh-CN" sz="1000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sz="1000" dirty="0"/>
              <a:t>socket &lt;name&gt; &lt;type&gt; &lt;perm&gt; [ &lt;user&gt; [ &lt;group&gt; [ &lt;</a:t>
            </a:r>
            <a:r>
              <a:rPr lang="en-US" altLang="zh-CN" sz="1000" dirty="0" err="1"/>
              <a:t>seclabel</a:t>
            </a:r>
            <a:r>
              <a:rPr lang="en-US" altLang="zh-CN" sz="1000" dirty="0"/>
              <a:t>&gt; ] ] </a:t>
            </a:r>
            <a:r>
              <a:rPr lang="en-US" altLang="zh-CN" sz="1000" dirty="0" smtClean="0"/>
              <a:t>]</a:t>
            </a:r>
            <a:endParaRPr lang="en-US" altLang="zh-CN" sz="1000" dirty="0" smtClean="0"/>
          </a:p>
          <a:p>
            <a:pPr lvl="2"/>
            <a:r>
              <a:rPr lang="en-US" altLang="zh-CN" sz="1000" b="1" dirty="0" smtClean="0">
                <a:solidFill>
                  <a:srgbClr val="FF0000"/>
                </a:solidFill>
              </a:rPr>
              <a:t>updatable</a:t>
            </a:r>
            <a:endParaRPr lang="en-US" altLang="zh-CN" sz="1000" b="1" dirty="0" smtClean="0">
              <a:solidFill>
                <a:srgbClr val="FF0000"/>
              </a:solidFill>
            </a:endParaRPr>
          </a:p>
          <a:p>
            <a:pPr lvl="2"/>
            <a:endParaRPr lang="en-US" altLang="zh-C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 </a:t>
            </a:r>
            <a:r>
              <a:rPr lang="en-US" altLang="zh-CN" dirty="0" err="1"/>
              <a:t>Init</a:t>
            </a:r>
            <a:r>
              <a:rPr lang="en-US" altLang="zh-CN" dirty="0"/>
              <a:t> Language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Triggers</a:t>
            </a:r>
            <a:endParaRPr lang="en-US" altLang="zh-CN" sz="1200" dirty="0" smtClean="0"/>
          </a:p>
          <a:p>
            <a:r>
              <a:rPr lang="en-US" altLang="zh-CN" sz="1200" dirty="0" err="1" smtClean="0"/>
              <a:t>mkdir</a:t>
            </a:r>
            <a:r>
              <a:rPr lang="en-US" altLang="zh-CN" sz="1200" dirty="0"/>
              <a:t>	</a:t>
            </a:r>
            <a:r>
              <a:rPr lang="en-US" altLang="zh-CN" sz="1200" dirty="0" err="1" smtClean="0"/>
              <a:t>chown</a:t>
            </a:r>
            <a:r>
              <a:rPr lang="en-US" altLang="zh-CN" sz="1200" dirty="0" smtClean="0"/>
              <a:t>	</a:t>
            </a:r>
            <a:r>
              <a:rPr lang="en-US" altLang="zh-CN" sz="1200" dirty="0" err="1" smtClean="0"/>
              <a:t>chmod</a:t>
            </a:r>
            <a:r>
              <a:rPr lang="en-US" altLang="zh-CN" sz="1200" dirty="0" smtClean="0"/>
              <a:t>	write	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exec</a:t>
            </a:r>
            <a:r>
              <a:rPr lang="en-US" altLang="zh-CN" sz="1200" dirty="0" smtClean="0"/>
              <a:t>	</a:t>
            </a:r>
            <a:r>
              <a:rPr lang="en-US" altLang="zh-CN" sz="1200" dirty="0" err="1" smtClean="0"/>
              <a:t>mount_all</a:t>
            </a:r>
            <a:r>
              <a:rPr lang="en-US" altLang="zh-CN" sz="1200" dirty="0" smtClean="0"/>
              <a:t>	mount	restart	</a:t>
            </a:r>
            <a:r>
              <a:rPr lang="en-US" altLang="zh-CN" sz="1200" dirty="0" err="1" smtClean="0"/>
              <a:t>restorecon</a:t>
            </a:r>
            <a:endParaRPr lang="en-US" altLang="zh-CN" sz="1200" dirty="0" smtClean="0"/>
          </a:p>
          <a:p>
            <a:r>
              <a:rPr lang="en-US" altLang="zh-CN" sz="1200" dirty="0" err="1" smtClean="0"/>
              <a:t>rmdir</a:t>
            </a:r>
            <a:r>
              <a:rPr lang="en-US" altLang="zh-CN" sz="1200" dirty="0" smtClean="0"/>
              <a:t>	</a:t>
            </a:r>
            <a:r>
              <a:rPr lang="en-US" altLang="zh-CN" sz="1200" dirty="0" err="1" smtClean="0"/>
              <a:t>rm</a:t>
            </a:r>
            <a:r>
              <a:rPr lang="en-US" altLang="zh-CN" sz="1200" dirty="0" smtClean="0"/>
              <a:t>	</a:t>
            </a:r>
            <a:r>
              <a:rPr lang="en-US" altLang="zh-CN" sz="1200" dirty="0" err="1" smtClean="0"/>
              <a:t>setprop</a:t>
            </a:r>
            <a:r>
              <a:rPr lang="en-US" altLang="zh-CN" sz="1200" dirty="0" smtClean="0"/>
              <a:t>	start	stop</a:t>
            </a:r>
            <a:endParaRPr lang="en-US" altLang="zh-CN" sz="1200" dirty="0" smtClean="0"/>
          </a:p>
          <a:p>
            <a:r>
              <a:rPr lang="en-US" altLang="zh-CN" sz="1200" dirty="0" smtClean="0"/>
              <a:t>trigger	</a:t>
            </a:r>
            <a:r>
              <a:rPr lang="en-US" altLang="zh-CN" sz="1200" dirty="0" err="1" smtClean="0"/>
              <a:t>umount</a:t>
            </a:r>
            <a:r>
              <a:rPr lang="en-US" altLang="zh-CN" sz="1200" dirty="0" smtClean="0"/>
              <a:t>	</a:t>
            </a:r>
            <a:r>
              <a:rPr lang="en-US" altLang="zh-CN" sz="1200" dirty="0" err="1" smtClean="0"/>
              <a:t>unmount_all</a:t>
            </a:r>
            <a:endParaRPr lang="en-US" altLang="zh-CN" sz="1200" dirty="0" smtClean="0"/>
          </a:p>
          <a:p>
            <a:r>
              <a:rPr lang="en-US" altLang="zh-CN" sz="1200" dirty="0"/>
              <a:t>readahead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FF0000"/>
                </a:solidFill>
              </a:rPr>
              <a:t>exec_background(</a:t>
            </a:r>
            <a:r>
              <a:rPr lang="zh-CN" altLang="en-US" sz="1200" dirty="0">
                <a:solidFill>
                  <a:srgbClr val="FF0000"/>
                </a:solidFill>
              </a:rPr>
              <a:t>同</a:t>
            </a:r>
            <a:r>
              <a:rPr lang="en-US" altLang="zh-CN" sz="1200" dirty="0">
                <a:solidFill>
                  <a:srgbClr val="FF0000"/>
                </a:solidFill>
              </a:rPr>
              <a:t>exec</a:t>
            </a:r>
            <a:r>
              <a:rPr lang="zh-CN" altLang="en-US" sz="1200" dirty="0">
                <a:solidFill>
                  <a:srgbClr val="FF0000"/>
                </a:solidFill>
              </a:rPr>
              <a:t>区别</a:t>
            </a:r>
            <a:r>
              <a:rPr lang="en-US" altLang="zh-CN" sz="1200" dirty="0">
                <a:solidFill>
                  <a:srgbClr val="FF0000"/>
                </a:solidFill>
              </a:rPr>
              <a:t>)</a:t>
            </a:r>
            <a:endParaRPr lang="en-US" altLang="zh-CN" sz="1200" dirty="0">
              <a:solidFill>
                <a:srgbClr val="FF0000"/>
              </a:solidFill>
            </a:endParaRPr>
          </a:p>
          <a:p>
            <a:endParaRPr lang="en-US" altLang="zh-CN" sz="1200" dirty="0" smtClean="0"/>
          </a:p>
          <a:p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	</a:t>
            </a:r>
            <a:endParaRPr lang="en-US" altLang="zh-CN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/>
              <a:t>Android </a:t>
            </a:r>
            <a:r>
              <a:rPr lang="en-US" altLang="zh-CN" dirty="0" err="1"/>
              <a:t>Init</a:t>
            </a:r>
            <a:r>
              <a:rPr lang="en-US" altLang="zh-CN" dirty="0"/>
              <a:t> Language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parser map</a:t>
            </a:r>
            <a:endParaRPr lang="en-US" altLang="zh-CN" dirty="0" smtClean="0"/>
          </a:p>
          <a:p>
            <a:r>
              <a:rPr lang="en-US" altLang="zh-CN" dirty="0" smtClean="0"/>
              <a:t>static </a:t>
            </a:r>
            <a:r>
              <a:rPr lang="en-US" altLang="zh-CN" dirty="0" err="1" smtClean="0"/>
              <a:t>init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1710" y="1901450"/>
            <a:ext cx="4952090" cy="4275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zh-CN" altLang="en-US" dirty="0"/>
              <a:t>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开机流程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pbl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sbl(qcom)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bootloader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kernel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init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system_server</a:t>
            </a:r>
            <a:endParaRPr lang="en-US" altLang="zh-CN" dirty="0" smtClean="0"/>
          </a:p>
          <a:p>
            <a:r>
              <a:rPr lang="zh-CN" altLang="en-US" dirty="0"/>
              <a:t>关机</a:t>
            </a:r>
            <a:r>
              <a:rPr lang="zh-CN" altLang="en-US" dirty="0" smtClean="0"/>
              <a:t>流程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shutdownthread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 smtClean="0"/>
              <a:t>Android</a:t>
            </a:r>
            <a:r>
              <a:rPr lang="zh-CN" altLang="en-US" dirty="0" smtClean="0"/>
              <a:t>开机流程 </a:t>
            </a:r>
            <a:r>
              <a:rPr lang="en-US" altLang="zh-CN" dirty="0" smtClean="0"/>
              <a:t>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start_kernel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6138" y="3938761"/>
            <a:ext cx="7496175" cy="250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mtClean="0"/>
              <a:t>Q&amp;A</a:t>
            </a:r>
            <a:endParaRPr lang="zh-CN" altLang="en-US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开机流程 </a:t>
            </a:r>
            <a:r>
              <a:rPr lang="en-US" altLang="zh-CN" dirty="0" smtClean="0"/>
              <a:t>kernel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&lt;6</a:t>
            </a:r>
            <a:r>
              <a:rPr lang="en-US" altLang="zh-CN" sz="1400" dirty="0"/>
              <a:t>&gt;[    0.000000][    T0] swapper: [</a:t>
            </a:r>
            <a:r>
              <a:rPr lang="en-US" altLang="zh-CN" sz="1400" dirty="0" err="1"/>
              <a:t>name:setup</a:t>
            </a:r>
            <a:r>
              <a:rPr lang="en-US" altLang="zh-CN" sz="1400" dirty="0"/>
              <a:t>&amp;]</a:t>
            </a:r>
            <a:r>
              <a:rPr lang="en-US" altLang="zh-CN" sz="1400" b="1" dirty="0">
                <a:solidFill>
                  <a:srgbClr val="FF0000"/>
                </a:solidFill>
              </a:rPr>
              <a:t>Booting Linux on physical </a:t>
            </a:r>
            <a:r>
              <a:rPr lang="en-US" altLang="zh-CN" sz="1400" dirty="0"/>
              <a:t>CPU 0x0000000000 [0x410fd462]</a:t>
            </a:r>
            <a:endParaRPr lang="en-US" altLang="zh-CN" sz="1400" dirty="0"/>
          </a:p>
          <a:p>
            <a:r>
              <a:rPr lang="en-US" altLang="zh-CN" sz="1400" dirty="0"/>
              <a:t>&lt;5&gt;[    0.000000][    T0] swapper: [</a:t>
            </a:r>
            <a:r>
              <a:rPr lang="en-US" altLang="zh-CN" sz="1400" dirty="0" err="1"/>
              <a:t>name:main</a:t>
            </a:r>
            <a:r>
              <a:rPr lang="en-US" altLang="zh-CN" sz="1400" dirty="0"/>
              <a:t>&amp;]</a:t>
            </a:r>
            <a:r>
              <a:rPr lang="en-US" altLang="zh-CN" sz="1400" b="1" dirty="0">
                <a:solidFill>
                  <a:srgbClr val="FF0000"/>
                </a:solidFill>
              </a:rPr>
              <a:t>Linux version 5.10.66-android12-9-g9bd3ed4ca07d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build-user@build-host</a:t>
            </a:r>
            <a:r>
              <a:rPr lang="en-US" altLang="zh-CN" sz="1400" dirty="0"/>
              <a:t>) (Android (7284624, based on r416183b) clang version 12.0.5 (https://android.googlesource.com/toolchain/llvm-project c935d99d7cf2016289302412d708641d52d2f7ee), LLD 12.0.5 (/</a:t>
            </a:r>
            <a:r>
              <a:rPr lang="en-US" altLang="zh-CN" sz="1400" dirty="0" err="1"/>
              <a:t>buildbot</a:t>
            </a:r>
            <a:r>
              <a:rPr lang="en-US" altLang="zh-CN" sz="1400" dirty="0"/>
              <a:t>/</a:t>
            </a:r>
            <a:r>
              <a:rPr lang="en-US" altLang="zh-CN" sz="1400" dirty="0" err="1"/>
              <a:t>src</a:t>
            </a:r>
            <a:r>
              <a:rPr lang="en-US" altLang="zh-CN" sz="1400" dirty="0"/>
              <a:t>/android/</a:t>
            </a:r>
            <a:r>
              <a:rPr lang="en-US" altLang="zh-CN" sz="1400" dirty="0" err="1"/>
              <a:t>llvm</a:t>
            </a:r>
            <a:r>
              <a:rPr lang="en-US" altLang="zh-CN" sz="1400" dirty="0"/>
              <a:t>-toolchain/out/</a:t>
            </a:r>
            <a:r>
              <a:rPr lang="en-US" altLang="zh-CN" sz="1400" dirty="0" err="1"/>
              <a:t>llvm</a:t>
            </a:r>
            <a:r>
              <a:rPr lang="en-US" altLang="zh-CN" sz="1400" dirty="0"/>
              <a:t>-project/</a:t>
            </a:r>
            <a:r>
              <a:rPr lang="en-US" altLang="zh-CN" sz="1400" dirty="0" err="1"/>
              <a:t>lld</a:t>
            </a:r>
            <a:r>
              <a:rPr lang="en-US" altLang="zh-CN" sz="1400" dirty="0"/>
              <a:t> c935d99d7cf2016289302412d708641d52d2f7ee)) </a:t>
            </a:r>
            <a:r>
              <a:rPr lang="en-US" altLang="zh-CN" sz="1400" b="1" dirty="0">
                <a:solidFill>
                  <a:srgbClr val="FF0000"/>
                </a:solidFill>
              </a:rPr>
              <a:t>#1 SMP PREEMPT Wed Mar 2 15:19:15 UTC 2022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红色图中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420" y="1790521"/>
            <a:ext cx="9286875" cy="46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4" y="5812017"/>
            <a:ext cx="5991225" cy="800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664870"/>
            <a:ext cx="10842166" cy="41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62" y="3316777"/>
            <a:ext cx="4901738" cy="3541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28923</Words>
  <Application>WWO_feishu_20210926154337-7a32aff093</Application>
  <PresentationFormat>宽屏</PresentationFormat>
  <Paragraphs>986</Paragraphs>
  <Slides>80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8" baseType="lpstr">
      <vt:lpstr>Arial</vt:lpstr>
      <vt:lpstr>宋体</vt:lpstr>
      <vt:lpstr>Wingdings</vt:lpstr>
      <vt:lpstr>等线 Light</vt:lpstr>
      <vt:lpstr>等线</vt:lpstr>
      <vt:lpstr>汉仪中等线KW</vt:lpstr>
      <vt:lpstr>汉仪书宋二KW</vt:lpstr>
      <vt:lpstr>Office 主题​​</vt:lpstr>
      <vt:lpstr>Android开机关机系列</vt:lpstr>
      <vt:lpstr>内容和目标</vt:lpstr>
      <vt:lpstr>Android开关机</vt:lpstr>
      <vt:lpstr>Android开关机</vt:lpstr>
      <vt:lpstr>Android开机流程</vt:lpstr>
      <vt:lpstr>Android开机流程 LK</vt:lpstr>
      <vt:lpstr>Android开机流程 LK</vt:lpstr>
      <vt:lpstr>Android开机流程 KERNEL</vt:lpstr>
      <vt:lpstr>Android开机流程 kernel</vt:lpstr>
      <vt:lpstr>Android开机流程 kernel</vt:lpstr>
      <vt:lpstr>Android开机流程 init</vt:lpstr>
      <vt:lpstr>Android开机流程 init</vt:lpstr>
      <vt:lpstr>Android开机流程 init</vt:lpstr>
      <vt:lpstr>Android开机流程 init</vt:lpstr>
      <vt:lpstr>Android开机流程 init</vt:lpstr>
      <vt:lpstr>Android开机流程 init</vt:lpstr>
      <vt:lpstr>Android开机流程 init</vt:lpstr>
      <vt:lpstr>Android开机流程 init</vt:lpstr>
      <vt:lpstr>Android开机流程 init ramdisk</vt:lpstr>
      <vt:lpstr>Android开机流程 init first_stage</vt:lpstr>
      <vt:lpstr>Android开机流程 init first_stage</vt:lpstr>
      <vt:lpstr>Android开机流程 init first_stage</vt:lpstr>
      <vt:lpstr>Android开机流程 init first_stage</vt:lpstr>
      <vt:lpstr>Android开机流程 init first_stage</vt:lpstr>
      <vt:lpstr>Android开机流程 init first_stage</vt:lpstr>
      <vt:lpstr>Android开机流程 init first_stage</vt:lpstr>
      <vt:lpstr>Android开机流程 init second_stage</vt:lpstr>
      <vt:lpstr>Android开机流程 init second_stage</vt:lpstr>
      <vt:lpstr>Android开机流程 init second_stage</vt:lpstr>
      <vt:lpstr>Android开机流程 init second_stage</vt:lpstr>
      <vt:lpstr>Android开机流程 init second_stage</vt:lpstr>
      <vt:lpstr>Android开机流程 init second_stage</vt:lpstr>
      <vt:lpstr>Android开机流程 init apexd-bootstrap</vt:lpstr>
      <vt:lpstr>Android开机流程 init /vendor/lib..</vt:lpstr>
      <vt:lpstr>Android开机流程 init second_stage</vt:lpstr>
      <vt:lpstr>Android开机流程 init zygote</vt:lpstr>
      <vt:lpstr>Android开机流程 zygote</vt:lpstr>
      <vt:lpstr>Android开机流程 system_server</vt:lpstr>
      <vt:lpstr>Android开机流程 system_server</vt:lpstr>
      <vt:lpstr>Android开机流程 zygote apk</vt:lpstr>
      <vt:lpstr>Android开机流程 fork</vt:lpstr>
      <vt:lpstr>Android开机流程 system_server</vt:lpstr>
      <vt:lpstr>Android开机流程 system_server safemode</vt:lpstr>
      <vt:lpstr>Android开机流程 system_server safemode</vt:lpstr>
      <vt:lpstr>Android开机流程 system_server Phase</vt:lpstr>
      <vt:lpstr>Android开机流程 system_server PHASE</vt:lpstr>
      <vt:lpstr>Android开机流程 system_server PMS</vt:lpstr>
      <vt:lpstr>Android开机流程 system_server AMS</vt:lpstr>
      <vt:lpstr>Android开机流程 system_server rollback</vt:lpstr>
      <vt:lpstr>Android开机流程 init/apex/rollback</vt:lpstr>
      <vt:lpstr>Android开机流程 system_server rollback</vt:lpstr>
      <vt:lpstr>Android开机流程 rollback</vt:lpstr>
      <vt:lpstr>Android开机流程 class_start</vt:lpstr>
      <vt:lpstr>Android开机流程 installd</vt:lpstr>
      <vt:lpstr>Android开机流程 vold</vt:lpstr>
      <vt:lpstr>Android开机流程 apexd</vt:lpstr>
      <vt:lpstr>Android开机流程 apexd-bootstrap</vt:lpstr>
      <vt:lpstr>Android开机流程 apexd</vt:lpstr>
      <vt:lpstr>Android开机原因</vt:lpstr>
      <vt:lpstr>Android关机流程</vt:lpstr>
      <vt:lpstr>Android 重启/关机流程</vt:lpstr>
      <vt:lpstr>Android 重启/关机流程</vt:lpstr>
      <vt:lpstr>Android 重启/关机流程</vt:lpstr>
      <vt:lpstr>Android关机流程</vt:lpstr>
      <vt:lpstr>JAVA CRASH</vt:lpstr>
      <vt:lpstr>NATIVE CRASH</vt:lpstr>
      <vt:lpstr>NATIVE CRASH</vt:lpstr>
      <vt:lpstr>NATIVE CRASH</vt:lpstr>
      <vt:lpstr>NATIVE CRASH</vt:lpstr>
      <vt:lpstr>NATIVE CRASH</vt:lpstr>
      <vt:lpstr>REBOOT</vt:lpstr>
      <vt:lpstr>Android REBOOT</vt:lpstr>
      <vt:lpstr>REBOOT</vt:lpstr>
      <vt:lpstr>PANIC</vt:lpstr>
      <vt:lpstr>Android init Language</vt:lpstr>
      <vt:lpstr>Android Init Language</vt:lpstr>
      <vt:lpstr>Android Init Language</vt:lpstr>
      <vt:lpstr>Android Init Language</vt:lpstr>
      <vt:lpstr>回顾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Android开机关机系列</dc:title>
  <dc:creator>mi</dc:creator>
  <cp:lastModifiedBy>mi</cp:lastModifiedBy>
  <dcterms:created xsi:type="dcterms:W3CDTF">2022-07-07T03:17:57Z</dcterms:created>
  <dcterms:modified xsi:type="dcterms:W3CDTF">2022-07-07T03:17:57Z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74d2ad3f6a1d441a84fb402d5d5ca3a1">
    <vt:lpwstr>CWM7ZgNLWm4wNVIe2r5IeKDxFRCBmef5JqYAxaMbcwzARpwg6VyNEzaqPIN/YPgrKvjvAwn6mNyG6hsWff9nQDvJg==</vt:lpwstr>
  </property>
  <property fmtid="{D5CDD505-2E9C-101B-9397-08002B2CF9AE}" pid="3" name="KSOProductBuildVer">
    <vt:lpwstr>2052-0.0.0.0</vt:lpwstr>
  </property>
</Properties>
</file>